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Lst>
  <p:sldSz cy="68580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20" Type="http://schemas.openxmlformats.org/officeDocument/2006/relationships/slide" Target="slides/slide15.xml"/><Relationship Id="rId42" Type="http://schemas.openxmlformats.org/officeDocument/2006/relationships/slide" Target="slides/slide37.xml"/><Relationship Id="rId41" Type="http://schemas.openxmlformats.org/officeDocument/2006/relationships/slide" Target="slides/slide36.xml"/><Relationship Id="rId22" Type="http://schemas.openxmlformats.org/officeDocument/2006/relationships/slide" Target="slides/slide17.xml"/><Relationship Id="rId44" Type="http://schemas.openxmlformats.org/officeDocument/2006/relationships/slide" Target="slides/slide39.xml"/><Relationship Id="rId21" Type="http://schemas.openxmlformats.org/officeDocument/2006/relationships/slide" Target="slides/slide16.xml"/><Relationship Id="rId43" Type="http://schemas.openxmlformats.org/officeDocument/2006/relationships/slide" Target="slides/slide38.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slide" Target="slides/slide30.xml"/><Relationship Id="rId12" Type="http://schemas.openxmlformats.org/officeDocument/2006/relationships/slide" Target="slides/slide7.xml"/><Relationship Id="rId34" Type="http://schemas.openxmlformats.org/officeDocument/2006/relationships/slide" Target="slides/slide29.xml"/><Relationship Id="rId15" Type="http://schemas.openxmlformats.org/officeDocument/2006/relationships/slide" Target="slides/slide10.xml"/><Relationship Id="rId37" Type="http://schemas.openxmlformats.org/officeDocument/2006/relationships/slide" Target="slides/slide32.xml"/><Relationship Id="rId14" Type="http://schemas.openxmlformats.org/officeDocument/2006/relationships/slide" Target="slides/slide9.xml"/><Relationship Id="rId36" Type="http://schemas.openxmlformats.org/officeDocument/2006/relationships/slide" Target="slides/slide31.xml"/><Relationship Id="rId17" Type="http://schemas.openxmlformats.org/officeDocument/2006/relationships/slide" Target="slides/slide12.xml"/><Relationship Id="rId39" Type="http://schemas.openxmlformats.org/officeDocument/2006/relationships/slide" Target="slides/slide34.xml"/><Relationship Id="rId16" Type="http://schemas.openxmlformats.org/officeDocument/2006/relationships/slide" Target="slides/slide11.xml"/><Relationship Id="rId38" Type="http://schemas.openxmlformats.org/officeDocument/2006/relationships/slide" Target="slides/slide33.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3" name="Shape 153"/>
        <p:cNvGrpSpPr/>
        <p:nvPr/>
      </p:nvGrpSpPr>
      <p:grpSpPr>
        <a:xfrm>
          <a:off x="0" y="0"/>
          <a:ext cx="0" cy="0"/>
          <a:chOff x="0" y="0"/>
          <a:chExt cx="0" cy="0"/>
        </a:xfrm>
      </p:grpSpPr>
      <p:sp>
        <p:nvSpPr>
          <p:cNvPr id="154" name="Google Shape;154;p1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5" name="Google Shape;155;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p1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2" name="Google Shape;162;p1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1" name="Google Shape;171;p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p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 name="Google Shape;180;p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1" name="Google Shape;181;p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5" name="Shape 185"/>
        <p:cNvGrpSpPr/>
        <p:nvPr/>
      </p:nvGrpSpPr>
      <p:grpSpPr>
        <a:xfrm>
          <a:off x="0" y="0"/>
          <a:ext cx="0" cy="0"/>
          <a:chOff x="0" y="0"/>
          <a:chExt cx="0" cy="0"/>
        </a:xfrm>
      </p:grpSpPr>
      <p:sp>
        <p:nvSpPr>
          <p:cNvPr id="186" name="Google Shape;186;p1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7" name="Google Shape;187;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3" name="Shape 193"/>
        <p:cNvGrpSpPr/>
        <p:nvPr/>
      </p:nvGrpSpPr>
      <p:grpSpPr>
        <a:xfrm>
          <a:off x="0" y="0"/>
          <a:ext cx="0" cy="0"/>
          <a:chOff x="0" y="0"/>
          <a:chExt cx="0" cy="0"/>
        </a:xfrm>
      </p:grpSpPr>
      <p:sp>
        <p:nvSpPr>
          <p:cNvPr id="194" name="Google Shape;194;p1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5" name="Google Shape;195;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9" name="Shape 199"/>
        <p:cNvGrpSpPr/>
        <p:nvPr/>
      </p:nvGrpSpPr>
      <p:grpSpPr>
        <a:xfrm>
          <a:off x="0" y="0"/>
          <a:ext cx="0" cy="0"/>
          <a:chOff x="0" y="0"/>
          <a:chExt cx="0" cy="0"/>
        </a:xfrm>
      </p:grpSpPr>
      <p:sp>
        <p:nvSpPr>
          <p:cNvPr id="200" name="Google Shape;200;p1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1" name="Google Shape;201;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4" name="Shape 204"/>
        <p:cNvGrpSpPr/>
        <p:nvPr/>
      </p:nvGrpSpPr>
      <p:grpSpPr>
        <a:xfrm>
          <a:off x="0" y="0"/>
          <a:ext cx="0" cy="0"/>
          <a:chOff x="0" y="0"/>
          <a:chExt cx="0" cy="0"/>
        </a:xfrm>
      </p:grpSpPr>
      <p:sp>
        <p:nvSpPr>
          <p:cNvPr id="205" name="Google Shape;205;p1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6" name="Google Shape;206;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7" name="Shape 217"/>
        <p:cNvGrpSpPr/>
        <p:nvPr/>
      </p:nvGrpSpPr>
      <p:grpSpPr>
        <a:xfrm>
          <a:off x="0" y="0"/>
          <a:ext cx="0" cy="0"/>
          <a:chOff x="0" y="0"/>
          <a:chExt cx="0" cy="0"/>
        </a:xfrm>
      </p:grpSpPr>
      <p:sp>
        <p:nvSpPr>
          <p:cNvPr id="218" name="Google Shape;218;p1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p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p1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4" name="Google Shape;224;p1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2" name="Google Shape;92;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0" name="Shape 230"/>
        <p:cNvGrpSpPr/>
        <p:nvPr/>
      </p:nvGrpSpPr>
      <p:grpSpPr>
        <a:xfrm>
          <a:off x="0" y="0"/>
          <a:ext cx="0" cy="0"/>
          <a:chOff x="0" y="0"/>
          <a:chExt cx="0" cy="0"/>
        </a:xfrm>
      </p:grpSpPr>
      <p:sp>
        <p:nvSpPr>
          <p:cNvPr id="231" name="Google Shape;231;p2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2" name="Google Shape;232;p2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6" name="Shape 236"/>
        <p:cNvGrpSpPr/>
        <p:nvPr/>
      </p:nvGrpSpPr>
      <p:grpSpPr>
        <a:xfrm>
          <a:off x="0" y="0"/>
          <a:ext cx="0" cy="0"/>
          <a:chOff x="0" y="0"/>
          <a:chExt cx="0" cy="0"/>
        </a:xfrm>
      </p:grpSpPr>
      <p:sp>
        <p:nvSpPr>
          <p:cNvPr id="237" name="Google Shape;237;p2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8" name="Google Shape;238;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p2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6" name="Google Shape;246;p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2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4" name="Google Shape;254;p2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3" name="Shape 263"/>
        <p:cNvGrpSpPr/>
        <p:nvPr/>
      </p:nvGrpSpPr>
      <p:grpSpPr>
        <a:xfrm>
          <a:off x="0" y="0"/>
          <a:ext cx="0" cy="0"/>
          <a:chOff x="0" y="0"/>
          <a:chExt cx="0" cy="0"/>
        </a:xfrm>
      </p:grpSpPr>
      <p:sp>
        <p:nvSpPr>
          <p:cNvPr id="264" name="Google Shape;264;p2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9" name="Shape 269"/>
        <p:cNvGrpSpPr/>
        <p:nvPr/>
      </p:nvGrpSpPr>
      <p:grpSpPr>
        <a:xfrm>
          <a:off x="0" y="0"/>
          <a:ext cx="0" cy="0"/>
          <a:chOff x="0" y="0"/>
          <a:chExt cx="0" cy="0"/>
        </a:xfrm>
      </p:grpSpPr>
      <p:sp>
        <p:nvSpPr>
          <p:cNvPr id="270" name="Google Shape;270;p2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1" name="Google Shape;271;p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7" name="Shape 277"/>
        <p:cNvGrpSpPr/>
        <p:nvPr/>
      </p:nvGrpSpPr>
      <p:grpSpPr>
        <a:xfrm>
          <a:off x="0" y="0"/>
          <a:ext cx="0" cy="0"/>
          <a:chOff x="0" y="0"/>
          <a:chExt cx="0" cy="0"/>
        </a:xfrm>
      </p:grpSpPr>
      <p:sp>
        <p:nvSpPr>
          <p:cNvPr id="278" name="Google Shape;278;p2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9" name="Google Shape;279;p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p2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p2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p2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0" name="Google Shape;290;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4" name="Shape 294"/>
        <p:cNvGrpSpPr/>
        <p:nvPr/>
      </p:nvGrpSpPr>
      <p:grpSpPr>
        <a:xfrm>
          <a:off x="0" y="0"/>
          <a:ext cx="0" cy="0"/>
          <a:chOff x="0" y="0"/>
          <a:chExt cx="0" cy="0"/>
        </a:xfrm>
      </p:grpSpPr>
      <p:sp>
        <p:nvSpPr>
          <p:cNvPr id="295" name="Google Shape;295;p2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6" name="Google Shape;296;p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9" name="Shape 99"/>
        <p:cNvGrpSpPr/>
        <p:nvPr/>
      </p:nvGrpSpPr>
      <p:grpSpPr>
        <a:xfrm>
          <a:off x="0" y="0"/>
          <a:ext cx="0" cy="0"/>
          <a:chOff x="0" y="0"/>
          <a:chExt cx="0" cy="0"/>
        </a:xfrm>
      </p:grpSpPr>
      <p:sp>
        <p:nvSpPr>
          <p:cNvPr id="100" name="Google Shape;100;p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1" name="Google Shape;101;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p30: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1" name="Google Shape;301;p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6" name="Shape 306"/>
        <p:cNvGrpSpPr/>
        <p:nvPr/>
      </p:nvGrpSpPr>
      <p:grpSpPr>
        <a:xfrm>
          <a:off x="0" y="0"/>
          <a:ext cx="0" cy="0"/>
          <a:chOff x="0" y="0"/>
          <a:chExt cx="0" cy="0"/>
        </a:xfrm>
      </p:grpSpPr>
      <p:sp>
        <p:nvSpPr>
          <p:cNvPr id="307" name="Google Shape;307;p31: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8" name="Google Shape;30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4" name="Shape 314"/>
        <p:cNvGrpSpPr/>
        <p:nvPr/>
      </p:nvGrpSpPr>
      <p:grpSpPr>
        <a:xfrm>
          <a:off x="0" y="0"/>
          <a:ext cx="0" cy="0"/>
          <a:chOff x="0" y="0"/>
          <a:chExt cx="0" cy="0"/>
        </a:xfrm>
      </p:grpSpPr>
      <p:sp>
        <p:nvSpPr>
          <p:cNvPr id="315" name="Google Shape;315;p32: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6" name="Google Shape;316;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p33: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2" name="Google Shape;322;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p3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4" name="Google Shape;334;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1" name="Shape 341"/>
        <p:cNvGrpSpPr/>
        <p:nvPr/>
      </p:nvGrpSpPr>
      <p:grpSpPr>
        <a:xfrm>
          <a:off x="0" y="0"/>
          <a:ext cx="0" cy="0"/>
          <a:chOff x="0" y="0"/>
          <a:chExt cx="0" cy="0"/>
        </a:xfrm>
      </p:grpSpPr>
      <p:sp>
        <p:nvSpPr>
          <p:cNvPr id="342" name="Google Shape;342;p3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43" name="Google Shape;343;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9" name="Shape 349"/>
        <p:cNvGrpSpPr/>
        <p:nvPr/>
      </p:nvGrpSpPr>
      <p:grpSpPr>
        <a:xfrm>
          <a:off x="0" y="0"/>
          <a:ext cx="0" cy="0"/>
          <a:chOff x="0" y="0"/>
          <a:chExt cx="0" cy="0"/>
        </a:xfrm>
      </p:grpSpPr>
      <p:sp>
        <p:nvSpPr>
          <p:cNvPr id="350" name="Google Shape;350;p3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1" name="Google Shape;351;p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Google Shape;357;p3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8" name="Google Shape;358;p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Google Shape;365;p3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6" name="Google Shape;366;p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2" name="Shape 372"/>
        <p:cNvGrpSpPr/>
        <p:nvPr/>
      </p:nvGrpSpPr>
      <p:grpSpPr>
        <a:xfrm>
          <a:off x="0" y="0"/>
          <a:ext cx="0" cy="0"/>
          <a:chOff x="0" y="0"/>
          <a:chExt cx="0" cy="0"/>
        </a:xfrm>
      </p:grpSpPr>
      <p:sp>
        <p:nvSpPr>
          <p:cNvPr id="373" name="Google Shape;373;p3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74" name="Google Shape;374;p3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5" name="Shape 105"/>
        <p:cNvGrpSpPr/>
        <p:nvPr/>
      </p:nvGrpSpPr>
      <p:grpSpPr>
        <a:xfrm>
          <a:off x="0" y="0"/>
          <a:ext cx="0" cy="0"/>
          <a:chOff x="0" y="0"/>
          <a:chExt cx="0" cy="0"/>
        </a:xfrm>
      </p:grpSpPr>
      <p:sp>
        <p:nvSpPr>
          <p:cNvPr id="106" name="Google Shape;106;p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07" name="Google Shape;107;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2" name="Shape 112"/>
        <p:cNvGrpSpPr/>
        <p:nvPr/>
      </p:nvGrpSpPr>
      <p:grpSpPr>
        <a:xfrm>
          <a:off x="0" y="0"/>
          <a:ext cx="0" cy="0"/>
          <a:chOff x="0" y="0"/>
          <a:chExt cx="0" cy="0"/>
        </a:xfrm>
      </p:grpSpPr>
      <p:sp>
        <p:nvSpPr>
          <p:cNvPr id="113" name="Google Shape;113;p5: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4" name="Google Shape;114;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9" name="Shape 119"/>
        <p:cNvGrpSpPr/>
        <p:nvPr/>
      </p:nvGrpSpPr>
      <p:grpSpPr>
        <a:xfrm>
          <a:off x="0" y="0"/>
          <a:ext cx="0" cy="0"/>
          <a:chOff x="0" y="0"/>
          <a:chExt cx="0" cy="0"/>
        </a:xfrm>
      </p:grpSpPr>
      <p:sp>
        <p:nvSpPr>
          <p:cNvPr id="120" name="Google Shape;120;p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1" name="Google Shape;12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8" name="Shape 128"/>
        <p:cNvGrpSpPr/>
        <p:nvPr/>
      </p:nvGrpSpPr>
      <p:grpSpPr>
        <a:xfrm>
          <a:off x="0" y="0"/>
          <a:ext cx="0" cy="0"/>
          <a:chOff x="0" y="0"/>
          <a:chExt cx="0" cy="0"/>
        </a:xfrm>
      </p:grpSpPr>
      <p:sp>
        <p:nvSpPr>
          <p:cNvPr id="129" name="Google Shape;129;p7: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0" name="Google Shape;130;p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7" name="Shape 137"/>
        <p:cNvGrpSpPr/>
        <p:nvPr/>
      </p:nvGrpSpPr>
      <p:grpSpPr>
        <a:xfrm>
          <a:off x="0" y="0"/>
          <a:ext cx="0" cy="0"/>
          <a:chOff x="0" y="0"/>
          <a:chExt cx="0" cy="0"/>
        </a:xfrm>
      </p:grpSpPr>
      <p:sp>
        <p:nvSpPr>
          <p:cNvPr id="138" name="Google Shape;138;p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9" name="Google Shape;139;p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43" name="Shape 143"/>
        <p:cNvGrpSpPr/>
        <p:nvPr/>
      </p:nvGrpSpPr>
      <p:grpSpPr>
        <a:xfrm>
          <a:off x="0" y="0"/>
          <a:ext cx="0" cy="0"/>
          <a:chOff x="0" y="0"/>
          <a:chExt cx="0" cy="0"/>
        </a:xfrm>
      </p:grpSpPr>
      <p:sp>
        <p:nvSpPr>
          <p:cNvPr id="144" name="Google Shape;144;p9: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45" name="Google Shape;145;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lstStyle>
            <a:lvl1pPr lvl="0" algn="ctr">
              <a:spcBef>
                <a:spcPts val="640"/>
              </a:spcBef>
              <a:spcAft>
                <a:spcPts val="0"/>
              </a:spcAft>
              <a:buClr>
                <a:schemeClr val="lt1"/>
              </a:buClr>
              <a:buSzPts val="3200"/>
              <a:buNone/>
              <a:defRPr>
                <a:solidFill>
                  <a:schemeClr val="lt1"/>
                </a:solidFill>
              </a:defRPr>
            </a:lvl1pPr>
            <a:lvl2pPr lvl="1" algn="ctr">
              <a:spcBef>
                <a:spcPts val="560"/>
              </a:spcBef>
              <a:spcAft>
                <a:spcPts val="0"/>
              </a:spcAft>
              <a:buClr>
                <a:schemeClr val="lt1"/>
              </a:buClr>
              <a:buSzPts val="2800"/>
              <a:buNone/>
              <a:defRPr>
                <a:solidFill>
                  <a:schemeClr val="lt1"/>
                </a:solidFill>
              </a:defRPr>
            </a:lvl2pPr>
            <a:lvl3pPr lvl="2" algn="ctr">
              <a:spcBef>
                <a:spcPts val="480"/>
              </a:spcBef>
              <a:spcAft>
                <a:spcPts val="0"/>
              </a:spcAft>
              <a:buClr>
                <a:schemeClr val="lt1"/>
              </a:buClr>
              <a:buSzPts val="2400"/>
              <a:buNone/>
              <a:defRPr>
                <a:solidFill>
                  <a:schemeClr val="lt1"/>
                </a:solidFill>
              </a:defRPr>
            </a:lvl3pPr>
            <a:lvl4pPr lvl="3" algn="ctr">
              <a:spcBef>
                <a:spcPts val="400"/>
              </a:spcBef>
              <a:spcAft>
                <a:spcPts val="0"/>
              </a:spcAft>
              <a:buClr>
                <a:schemeClr val="lt1"/>
              </a:buClr>
              <a:buSzPts val="2000"/>
              <a:buNone/>
              <a:defRPr>
                <a:solidFill>
                  <a:schemeClr val="lt1"/>
                </a:solidFill>
              </a:defRPr>
            </a:lvl4pPr>
            <a:lvl5pPr lvl="4" algn="ctr">
              <a:spcBef>
                <a:spcPts val="400"/>
              </a:spcBef>
              <a:spcAft>
                <a:spcPts val="0"/>
              </a:spcAft>
              <a:buClr>
                <a:schemeClr val="lt1"/>
              </a:buClr>
              <a:buSzPts val="2000"/>
              <a:buNone/>
              <a:defRPr>
                <a:solidFill>
                  <a:schemeClr val="lt1"/>
                </a:solidFill>
              </a:defRPr>
            </a:lvl5pPr>
            <a:lvl6pPr lvl="5" algn="ctr">
              <a:spcBef>
                <a:spcPts val="400"/>
              </a:spcBef>
              <a:spcAft>
                <a:spcPts val="0"/>
              </a:spcAft>
              <a:buClr>
                <a:schemeClr val="lt1"/>
              </a:buClr>
              <a:buSzPts val="2000"/>
              <a:buNone/>
              <a:defRPr>
                <a:solidFill>
                  <a:schemeClr val="lt1"/>
                </a:solidFill>
              </a:defRPr>
            </a:lvl6pPr>
            <a:lvl7pPr lvl="6" algn="ctr">
              <a:spcBef>
                <a:spcPts val="400"/>
              </a:spcBef>
              <a:spcAft>
                <a:spcPts val="0"/>
              </a:spcAft>
              <a:buClr>
                <a:schemeClr val="lt1"/>
              </a:buClr>
              <a:buSzPts val="2000"/>
              <a:buNone/>
              <a:defRPr>
                <a:solidFill>
                  <a:schemeClr val="lt1"/>
                </a:solidFill>
              </a:defRPr>
            </a:lvl7pPr>
            <a:lvl8pPr lvl="7" algn="ctr">
              <a:spcBef>
                <a:spcPts val="400"/>
              </a:spcBef>
              <a:spcAft>
                <a:spcPts val="0"/>
              </a:spcAft>
              <a:buClr>
                <a:schemeClr val="lt1"/>
              </a:buClr>
              <a:buSzPts val="2000"/>
              <a:buNone/>
              <a:defRPr>
                <a:solidFill>
                  <a:schemeClr val="lt1"/>
                </a:solidFill>
              </a:defRPr>
            </a:lvl8pPr>
            <a:lvl9pPr lvl="8" algn="ctr">
              <a:spcBef>
                <a:spcPts val="400"/>
              </a:spcBef>
              <a:spcAft>
                <a:spcPts val="0"/>
              </a:spcAft>
              <a:buClr>
                <a:schemeClr val="lt1"/>
              </a:buClr>
              <a:buSzPts val="2000"/>
              <a:buNone/>
              <a:defRPr>
                <a:solidFill>
                  <a:schemeClr val="lt1"/>
                </a:solidFill>
              </a:defRPr>
            </a:lvl9pPr>
          </a:lstStyle>
          <a:p/>
        </p:txBody>
      </p:sp>
      <p:sp>
        <p:nvSpPr>
          <p:cNvPr id="18" name="Google Shape;18;p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75" name="Google Shape;75;p1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81" name="Google Shape;81;p1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1" name="Shape 21"/>
        <p:cNvGrpSpPr/>
        <p:nvPr/>
      </p:nvGrpSpPr>
      <p:grpSpPr>
        <a:xfrm>
          <a:off x="0" y="0"/>
          <a:ext cx="0" cy="0"/>
          <a:chOff x="0" y="0"/>
          <a:chExt cx="0" cy="0"/>
        </a:xfrm>
      </p:grpSpPr>
      <p:sp>
        <p:nvSpPr>
          <p:cNvPr id="22" name="Google Shape;22;p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3" name="Google Shape;23;p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4" name="Google Shape;24;p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5" name="Shape 25"/>
        <p:cNvGrpSpPr/>
        <p:nvPr/>
      </p:nvGrpSpPr>
      <p:grpSpPr>
        <a:xfrm>
          <a:off x="0" y="0"/>
          <a:ext cx="0" cy="0"/>
          <a:chOff x="0" y="0"/>
          <a:chExt cx="0" cy="0"/>
        </a:xfrm>
      </p:grpSpPr>
      <p:sp>
        <p:nvSpPr>
          <p:cNvPr id="26" name="Google Shape;26;p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7" name="Google Shape;27;p4"/>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lstStyle>
            <a:lvl1pPr indent="-342900" lvl="0" marL="457200" algn="l">
              <a:spcBef>
                <a:spcPts val="360"/>
              </a:spcBef>
              <a:spcAft>
                <a:spcPts val="0"/>
              </a:spcAft>
              <a:buClr>
                <a:schemeClr val="lt1"/>
              </a:buClr>
              <a:buSzPts val="1800"/>
              <a:buChar char="•"/>
              <a:defRPr/>
            </a:lvl1pPr>
            <a:lvl2pPr indent="-342900" lvl="1" marL="914400" algn="l">
              <a:spcBef>
                <a:spcPts val="360"/>
              </a:spcBef>
              <a:spcAft>
                <a:spcPts val="0"/>
              </a:spcAft>
              <a:buClr>
                <a:schemeClr val="lt1"/>
              </a:buClr>
              <a:buSzPts val="1800"/>
              <a:buChar char="–"/>
              <a:defRPr/>
            </a:lvl2pPr>
            <a:lvl3pPr indent="-342900" lvl="2" marL="1371600" algn="l">
              <a:spcBef>
                <a:spcPts val="360"/>
              </a:spcBef>
              <a:spcAft>
                <a:spcPts val="0"/>
              </a:spcAft>
              <a:buClr>
                <a:schemeClr val="lt1"/>
              </a:buClr>
              <a:buSzPts val="1800"/>
              <a:buChar char="•"/>
              <a:defRPr/>
            </a:lvl3pPr>
            <a:lvl4pPr indent="-342900" lvl="3" marL="1828800" algn="l">
              <a:spcBef>
                <a:spcPts val="360"/>
              </a:spcBef>
              <a:spcAft>
                <a:spcPts val="0"/>
              </a:spcAft>
              <a:buClr>
                <a:schemeClr val="lt1"/>
              </a:buClr>
              <a:buSzPts val="1800"/>
              <a:buChar char="–"/>
              <a:defRPr/>
            </a:lvl4pPr>
            <a:lvl5pPr indent="-342900" lvl="4" marL="2286000" algn="l">
              <a:spcBef>
                <a:spcPts val="360"/>
              </a:spcBef>
              <a:spcAft>
                <a:spcPts val="0"/>
              </a:spcAft>
              <a:buClr>
                <a:schemeClr val="lt1"/>
              </a:buClr>
              <a:buSzPts val="1800"/>
              <a:buChar char="»"/>
              <a:defRPr/>
            </a:lvl5pPr>
            <a:lvl6pPr indent="-342900" lvl="5" marL="2743200" algn="l">
              <a:spcBef>
                <a:spcPts val="360"/>
              </a:spcBef>
              <a:spcAft>
                <a:spcPts val="0"/>
              </a:spcAft>
              <a:buClr>
                <a:schemeClr val="lt1"/>
              </a:buClr>
              <a:buSzPts val="1800"/>
              <a:buChar char="•"/>
              <a:defRPr/>
            </a:lvl6pPr>
            <a:lvl7pPr indent="-342900" lvl="6" marL="3200400" algn="l">
              <a:spcBef>
                <a:spcPts val="360"/>
              </a:spcBef>
              <a:spcAft>
                <a:spcPts val="0"/>
              </a:spcAft>
              <a:buClr>
                <a:schemeClr val="lt1"/>
              </a:buClr>
              <a:buSzPts val="1800"/>
              <a:buChar char="•"/>
              <a:defRPr/>
            </a:lvl7pPr>
            <a:lvl8pPr indent="-342900" lvl="7" marL="3657600" algn="l">
              <a:spcBef>
                <a:spcPts val="360"/>
              </a:spcBef>
              <a:spcAft>
                <a:spcPts val="0"/>
              </a:spcAft>
              <a:buClr>
                <a:schemeClr val="lt1"/>
              </a:buClr>
              <a:buSzPts val="1800"/>
              <a:buChar char="•"/>
              <a:defRPr/>
            </a:lvl8pPr>
            <a:lvl9pPr indent="-342900" lvl="8" marL="4114800" algn="l">
              <a:spcBef>
                <a:spcPts val="360"/>
              </a:spcBef>
              <a:spcAft>
                <a:spcPts val="0"/>
              </a:spcAft>
              <a:buClr>
                <a:schemeClr val="lt1"/>
              </a:buClr>
              <a:buSzPts val="1800"/>
              <a:buChar char="•"/>
              <a:defRPr/>
            </a:lvl9pPr>
          </a:lstStyle>
          <a:p/>
        </p:txBody>
      </p:sp>
      <p:sp>
        <p:nvSpPr>
          <p:cNvPr id="28" name="Google Shape;28;p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9" name="Google Shape;29;p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0" name="Google Shape;30;p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spTree>
      <p:nvGrpSpPr>
        <p:cNvPr id="31" name="Shape 31"/>
        <p:cNvGrpSpPr/>
        <p:nvPr/>
      </p:nvGrpSpPr>
      <p:grpSpPr>
        <a:xfrm>
          <a:off x="0" y="0"/>
          <a:ext cx="0" cy="0"/>
          <a:chOff x="0" y="0"/>
          <a:chExt cx="0" cy="0"/>
        </a:xfrm>
      </p:grpSpPr>
      <p:sp>
        <p:nvSpPr>
          <p:cNvPr id="32" name="Google Shape;32;p5"/>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lstStyle>
            <a:lvl1pPr lvl="0" algn="l">
              <a:spcBef>
                <a:spcPts val="0"/>
              </a:spcBef>
              <a:spcAft>
                <a:spcPts val="0"/>
              </a:spcAft>
              <a:buClr>
                <a:schemeClr val="lt1"/>
              </a:buClr>
              <a:buSzPts val="4000"/>
              <a:buFont typeface="Calibri"/>
              <a:buNone/>
              <a:defRPr b="1" sz="4000"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3" name="Google Shape;33;p5"/>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lstStyle>
            <a:lvl1pPr indent="-228600" lvl="0" marL="457200" algn="l">
              <a:spcBef>
                <a:spcPts val="400"/>
              </a:spcBef>
              <a:spcAft>
                <a:spcPts val="0"/>
              </a:spcAft>
              <a:buClr>
                <a:schemeClr val="lt1"/>
              </a:buClr>
              <a:buSzPts val="2000"/>
              <a:buNone/>
              <a:defRPr sz="2000">
                <a:solidFill>
                  <a:schemeClr val="lt1"/>
                </a:solidFill>
              </a:defRPr>
            </a:lvl1pPr>
            <a:lvl2pPr indent="-228600" lvl="1" marL="914400" algn="l">
              <a:spcBef>
                <a:spcPts val="360"/>
              </a:spcBef>
              <a:spcAft>
                <a:spcPts val="0"/>
              </a:spcAft>
              <a:buClr>
                <a:schemeClr val="lt1"/>
              </a:buClr>
              <a:buSzPts val="1800"/>
              <a:buNone/>
              <a:defRPr sz="1800">
                <a:solidFill>
                  <a:schemeClr val="lt1"/>
                </a:solidFill>
              </a:defRPr>
            </a:lvl2pPr>
            <a:lvl3pPr indent="-228600" lvl="2" marL="1371600" algn="l">
              <a:spcBef>
                <a:spcPts val="320"/>
              </a:spcBef>
              <a:spcAft>
                <a:spcPts val="0"/>
              </a:spcAft>
              <a:buClr>
                <a:schemeClr val="lt1"/>
              </a:buClr>
              <a:buSzPts val="1600"/>
              <a:buNone/>
              <a:defRPr sz="1600">
                <a:solidFill>
                  <a:schemeClr val="lt1"/>
                </a:solidFill>
              </a:defRPr>
            </a:lvl3pPr>
            <a:lvl4pPr indent="-228600" lvl="3" marL="1828800" algn="l">
              <a:spcBef>
                <a:spcPts val="280"/>
              </a:spcBef>
              <a:spcAft>
                <a:spcPts val="0"/>
              </a:spcAft>
              <a:buClr>
                <a:schemeClr val="lt1"/>
              </a:buClr>
              <a:buSzPts val="1400"/>
              <a:buNone/>
              <a:defRPr sz="1400">
                <a:solidFill>
                  <a:schemeClr val="lt1"/>
                </a:solidFill>
              </a:defRPr>
            </a:lvl4pPr>
            <a:lvl5pPr indent="-228600" lvl="4" marL="2286000" algn="l">
              <a:spcBef>
                <a:spcPts val="280"/>
              </a:spcBef>
              <a:spcAft>
                <a:spcPts val="0"/>
              </a:spcAft>
              <a:buClr>
                <a:schemeClr val="lt1"/>
              </a:buClr>
              <a:buSzPts val="1400"/>
              <a:buNone/>
              <a:defRPr sz="1400">
                <a:solidFill>
                  <a:schemeClr val="lt1"/>
                </a:solidFill>
              </a:defRPr>
            </a:lvl5pPr>
            <a:lvl6pPr indent="-228600" lvl="5" marL="2743200" algn="l">
              <a:spcBef>
                <a:spcPts val="280"/>
              </a:spcBef>
              <a:spcAft>
                <a:spcPts val="0"/>
              </a:spcAft>
              <a:buClr>
                <a:schemeClr val="lt1"/>
              </a:buClr>
              <a:buSzPts val="1400"/>
              <a:buNone/>
              <a:defRPr sz="1400">
                <a:solidFill>
                  <a:schemeClr val="lt1"/>
                </a:solidFill>
              </a:defRPr>
            </a:lvl6pPr>
            <a:lvl7pPr indent="-228600" lvl="6" marL="3200400" algn="l">
              <a:spcBef>
                <a:spcPts val="280"/>
              </a:spcBef>
              <a:spcAft>
                <a:spcPts val="0"/>
              </a:spcAft>
              <a:buClr>
                <a:schemeClr val="lt1"/>
              </a:buClr>
              <a:buSzPts val="1400"/>
              <a:buNone/>
              <a:defRPr sz="1400">
                <a:solidFill>
                  <a:schemeClr val="lt1"/>
                </a:solidFill>
              </a:defRPr>
            </a:lvl7pPr>
            <a:lvl8pPr indent="-228600" lvl="7" marL="3657600" algn="l">
              <a:spcBef>
                <a:spcPts val="280"/>
              </a:spcBef>
              <a:spcAft>
                <a:spcPts val="0"/>
              </a:spcAft>
              <a:buClr>
                <a:schemeClr val="lt1"/>
              </a:buClr>
              <a:buSzPts val="1400"/>
              <a:buNone/>
              <a:defRPr sz="1400">
                <a:solidFill>
                  <a:schemeClr val="lt1"/>
                </a:solidFill>
              </a:defRPr>
            </a:lvl8pPr>
            <a:lvl9pPr indent="-228600" lvl="8" marL="4114800" algn="l">
              <a:spcBef>
                <a:spcPts val="280"/>
              </a:spcBef>
              <a:spcAft>
                <a:spcPts val="0"/>
              </a:spcAft>
              <a:buClr>
                <a:schemeClr val="lt1"/>
              </a:buClr>
              <a:buSzPts val="1400"/>
              <a:buNone/>
              <a:defRPr sz="1400">
                <a:solidFill>
                  <a:schemeClr val="lt1"/>
                </a:solidFill>
              </a:defRPr>
            </a:lvl9pPr>
          </a:lstStyle>
          <a:p/>
        </p:txBody>
      </p:sp>
      <p:sp>
        <p:nvSpPr>
          <p:cNvPr id="34" name="Google Shape;34;p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6" name="Google Shape;36;p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37" name="Shape 37"/>
        <p:cNvGrpSpPr/>
        <p:nvPr/>
      </p:nvGrpSpPr>
      <p:grpSpPr>
        <a:xfrm>
          <a:off x="0" y="0"/>
          <a:ext cx="0" cy="0"/>
          <a:chOff x="0" y="0"/>
          <a:chExt cx="0" cy="0"/>
        </a:xfrm>
      </p:grpSpPr>
      <p:sp>
        <p:nvSpPr>
          <p:cNvPr id="38" name="Google Shape;38;p6"/>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9" name="Google Shape;39;p6"/>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lstStyle>
            <a:lvl1pPr indent="-406400" lvl="0" marL="457200" algn="l">
              <a:spcBef>
                <a:spcPts val="560"/>
              </a:spcBef>
              <a:spcAft>
                <a:spcPts val="0"/>
              </a:spcAft>
              <a:buClr>
                <a:schemeClr val="lt1"/>
              </a:buClr>
              <a:buSzPts val="2800"/>
              <a:buChar char="•"/>
              <a:defRPr sz="2800"/>
            </a:lvl1pPr>
            <a:lvl2pPr indent="-381000" lvl="1" marL="914400" algn="l">
              <a:spcBef>
                <a:spcPts val="480"/>
              </a:spcBef>
              <a:spcAft>
                <a:spcPts val="0"/>
              </a:spcAft>
              <a:buClr>
                <a:schemeClr val="lt1"/>
              </a:buClr>
              <a:buSzPts val="2400"/>
              <a:buChar char="–"/>
              <a:defRPr sz="2400"/>
            </a:lvl2pPr>
            <a:lvl3pPr indent="-355600" lvl="2" marL="1371600" algn="l">
              <a:spcBef>
                <a:spcPts val="400"/>
              </a:spcBef>
              <a:spcAft>
                <a:spcPts val="0"/>
              </a:spcAft>
              <a:buClr>
                <a:schemeClr val="lt1"/>
              </a:buClr>
              <a:buSzPts val="2000"/>
              <a:buChar char="•"/>
              <a:defRPr sz="2000"/>
            </a:lvl3pPr>
            <a:lvl4pPr indent="-342900" lvl="3" marL="1828800" algn="l">
              <a:spcBef>
                <a:spcPts val="360"/>
              </a:spcBef>
              <a:spcAft>
                <a:spcPts val="0"/>
              </a:spcAft>
              <a:buClr>
                <a:schemeClr val="lt1"/>
              </a:buClr>
              <a:buSzPts val="1800"/>
              <a:buChar char="–"/>
              <a:defRPr sz="1800"/>
            </a:lvl4pPr>
            <a:lvl5pPr indent="-342900" lvl="4" marL="2286000" algn="l">
              <a:spcBef>
                <a:spcPts val="360"/>
              </a:spcBef>
              <a:spcAft>
                <a:spcPts val="0"/>
              </a:spcAft>
              <a:buClr>
                <a:schemeClr val="lt1"/>
              </a:buClr>
              <a:buSzPts val="1800"/>
              <a:buChar char="»"/>
              <a:defRPr sz="1800"/>
            </a:lvl5pPr>
            <a:lvl6pPr indent="-342900" lvl="5" marL="2743200" algn="l">
              <a:spcBef>
                <a:spcPts val="360"/>
              </a:spcBef>
              <a:spcAft>
                <a:spcPts val="0"/>
              </a:spcAft>
              <a:buClr>
                <a:schemeClr val="lt1"/>
              </a:buClr>
              <a:buSzPts val="1800"/>
              <a:buChar char="•"/>
              <a:defRPr sz="1800"/>
            </a:lvl6pPr>
            <a:lvl7pPr indent="-342900" lvl="6" marL="3200400" algn="l">
              <a:spcBef>
                <a:spcPts val="360"/>
              </a:spcBef>
              <a:spcAft>
                <a:spcPts val="0"/>
              </a:spcAft>
              <a:buClr>
                <a:schemeClr val="lt1"/>
              </a:buClr>
              <a:buSzPts val="1800"/>
              <a:buChar char="•"/>
              <a:defRPr sz="1800"/>
            </a:lvl7pPr>
            <a:lvl8pPr indent="-342900" lvl="7" marL="3657600" algn="l">
              <a:spcBef>
                <a:spcPts val="360"/>
              </a:spcBef>
              <a:spcAft>
                <a:spcPts val="0"/>
              </a:spcAft>
              <a:buClr>
                <a:schemeClr val="lt1"/>
              </a:buClr>
              <a:buSzPts val="1800"/>
              <a:buChar char="•"/>
              <a:defRPr sz="1800"/>
            </a:lvl8pPr>
            <a:lvl9pPr indent="-342900" lvl="8" marL="4114800" algn="l">
              <a:spcBef>
                <a:spcPts val="360"/>
              </a:spcBef>
              <a:spcAft>
                <a:spcPts val="0"/>
              </a:spcAft>
              <a:buClr>
                <a:schemeClr val="lt1"/>
              </a:buClr>
              <a:buSzPts val="1800"/>
              <a:buChar char="•"/>
              <a:defRPr sz="1800"/>
            </a:lvl9pPr>
          </a:lstStyle>
          <a:p/>
        </p:txBody>
      </p:sp>
      <p:sp>
        <p:nvSpPr>
          <p:cNvPr id="40" name="Google Shape;40;p6"/>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lstStyle>
            <a:lvl1pPr indent="-406400" lvl="0" marL="457200" algn="l">
              <a:spcBef>
                <a:spcPts val="560"/>
              </a:spcBef>
              <a:spcAft>
                <a:spcPts val="0"/>
              </a:spcAft>
              <a:buClr>
                <a:schemeClr val="lt1"/>
              </a:buClr>
              <a:buSzPts val="2800"/>
              <a:buChar char="•"/>
              <a:defRPr sz="2800"/>
            </a:lvl1pPr>
            <a:lvl2pPr indent="-381000" lvl="1" marL="914400" algn="l">
              <a:spcBef>
                <a:spcPts val="480"/>
              </a:spcBef>
              <a:spcAft>
                <a:spcPts val="0"/>
              </a:spcAft>
              <a:buClr>
                <a:schemeClr val="lt1"/>
              </a:buClr>
              <a:buSzPts val="2400"/>
              <a:buChar char="–"/>
              <a:defRPr sz="2400"/>
            </a:lvl2pPr>
            <a:lvl3pPr indent="-355600" lvl="2" marL="1371600" algn="l">
              <a:spcBef>
                <a:spcPts val="400"/>
              </a:spcBef>
              <a:spcAft>
                <a:spcPts val="0"/>
              </a:spcAft>
              <a:buClr>
                <a:schemeClr val="lt1"/>
              </a:buClr>
              <a:buSzPts val="2000"/>
              <a:buChar char="•"/>
              <a:defRPr sz="2000"/>
            </a:lvl3pPr>
            <a:lvl4pPr indent="-342900" lvl="3" marL="1828800" algn="l">
              <a:spcBef>
                <a:spcPts val="360"/>
              </a:spcBef>
              <a:spcAft>
                <a:spcPts val="0"/>
              </a:spcAft>
              <a:buClr>
                <a:schemeClr val="lt1"/>
              </a:buClr>
              <a:buSzPts val="1800"/>
              <a:buChar char="–"/>
              <a:defRPr sz="1800"/>
            </a:lvl4pPr>
            <a:lvl5pPr indent="-342900" lvl="4" marL="2286000" algn="l">
              <a:spcBef>
                <a:spcPts val="360"/>
              </a:spcBef>
              <a:spcAft>
                <a:spcPts val="0"/>
              </a:spcAft>
              <a:buClr>
                <a:schemeClr val="lt1"/>
              </a:buClr>
              <a:buSzPts val="1800"/>
              <a:buChar char="»"/>
              <a:defRPr sz="1800"/>
            </a:lvl5pPr>
            <a:lvl6pPr indent="-342900" lvl="5" marL="2743200" algn="l">
              <a:spcBef>
                <a:spcPts val="360"/>
              </a:spcBef>
              <a:spcAft>
                <a:spcPts val="0"/>
              </a:spcAft>
              <a:buClr>
                <a:schemeClr val="lt1"/>
              </a:buClr>
              <a:buSzPts val="1800"/>
              <a:buChar char="•"/>
              <a:defRPr sz="1800"/>
            </a:lvl6pPr>
            <a:lvl7pPr indent="-342900" lvl="6" marL="3200400" algn="l">
              <a:spcBef>
                <a:spcPts val="360"/>
              </a:spcBef>
              <a:spcAft>
                <a:spcPts val="0"/>
              </a:spcAft>
              <a:buClr>
                <a:schemeClr val="lt1"/>
              </a:buClr>
              <a:buSzPts val="1800"/>
              <a:buChar char="•"/>
              <a:defRPr sz="1800"/>
            </a:lvl7pPr>
            <a:lvl8pPr indent="-342900" lvl="7" marL="3657600" algn="l">
              <a:spcBef>
                <a:spcPts val="360"/>
              </a:spcBef>
              <a:spcAft>
                <a:spcPts val="0"/>
              </a:spcAft>
              <a:buClr>
                <a:schemeClr val="lt1"/>
              </a:buClr>
              <a:buSzPts val="1800"/>
              <a:buChar char="•"/>
              <a:defRPr sz="1800"/>
            </a:lvl8pPr>
            <a:lvl9pPr indent="-342900" lvl="8" marL="4114800" algn="l">
              <a:spcBef>
                <a:spcPts val="360"/>
              </a:spcBef>
              <a:spcAft>
                <a:spcPts val="0"/>
              </a:spcAft>
              <a:buClr>
                <a:schemeClr val="lt1"/>
              </a:buClr>
              <a:buSzPts val="1800"/>
              <a:buChar char="•"/>
              <a:defRPr sz="1800"/>
            </a:lvl9pPr>
          </a:lstStyle>
          <a:p/>
        </p:txBody>
      </p:sp>
      <p:sp>
        <p:nvSpPr>
          <p:cNvPr id="41" name="Google Shape;41;p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2" name="Google Shape;42;p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mparison" type="twoTxTwoObj">
  <p:cSld name="TWO_OBJECTS_WITH_TEXT">
    <p:spTree>
      <p:nvGrpSpPr>
        <p:cNvPr id="44" name="Shape 44"/>
        <p:cNvGrpSpPr/>
        <p:nvPr/>
      </p:nvGrpSpPr>
      <p:grpSpPr>
        <a:xfrm>
          <a:off x="0" y="0"/>
          <a:ext cx="0" cy="0"/>
          <a:chOff x="0" y="0"/>
          <a:chExt cx="0" cy="0"/>
        </a:xfrm>
      </p:grpSpPr>
      <p:sp>
        <p:nvSpPr>
          <p:cNvPr id="45" name="Google Shape;45;p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lt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6" name="Google Shape;46;p7"/>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Clr>
                <a:schemeClr val="lt1"/>
              </a:buClr>
              <a:buSzPts val="2400"/>
              <a:buNone/>
              <a:defRPr b="1" sz="2400"/>
            </a:lvl1pPr>
            <a:lvl2pPr indent="-228600" lvl="1" marL="914400" algn="l">
              <a:spcBef>
                <a:spcPts val="400"/>
              </a:spcBef>
              <a:spcAft>
                <a:spcPts val="0"/>
              </a:spcAft>
              <a:buClr>
                <a:schemeClr val="lt1"/>
              </a:buClr>
              <a:buSzPts val="2000"/>
              <a:buNone/>
              <a:defRPr b="1" sz="2000"/>
            </a:lvl2pPr>
            <a:lvl3pPr indent="-228600" lvl="2" marL="1371600" algn="l">
              <a:spcBef>
                <a:spcPts val="360"/>
              </a:spcBef>
              <a:spcAft>
                <a:spcPts val="0"/>
              </a:spcAft>
              <a:buClr>
                <a:schemeClr val="lt1"/>
              </a:buClr>
              <a:buSzPts val="1800"/>
              <a:buNone/>
              <a:defRPr b="1" sz="1800"/>
            </a:lvl3pPr>
            <a:lvl4pPr indent="-228600" lvl="3" marL="1828800" algn="l">
              <a:spcBef>
                <a:spcPts val="320"/>
              </a:spcBef>
              <a:spcAft>
                <a:spcPts val="0"/>
              </a:spcAft>
              <a:buClr>
                <a:schemeClr val="lt1"/>
              </a:buClr>
              <a:buSzPts val="1600"/>
              <a:buNone/>
              <a:defRPr b="1" sz="1600"/>
            </a:lvl4pPr>
            <a:lvl5pPr indent="-228600" lvl="4" marL="2286000" algn="l">
              <a:spcBef>
                <a:spcPts val="320"/>
              </a:spcBef>
              <a:spcAft>
                <a:spcPts val="0"/>
              </a:spcAft>
              <a:buClr>
                <a:schemeClr val="lt1"/>
              </a:buClr>
              <a:buSzPts val="1600"/>
              <a:buNone/>
              <a:defRPr b="1" sz="1600"/>
            </a:lvl5pPr>
            <a:lvl6pPr indent="-228600" lvl="5" marL="2743200" algn="l">
              <a:spcBef>
                <a:spcPts val="320"/>
              </a:spcBef>
              <a:spcAft>
                <a:spcPts val="0"/>
              </a:spcAft>
              <a:buClr>
                <a:schemeClr val="lt1"/>
              </a:buClr>
              <a:buSzPts val="1600"/>
              <a:buNone/>
              <a:defRPr b="1" sz="1600"/>
            </a:lvl6pPr>
            <a:lvl7pPr indent="-228600" lvl="6" marL="3200400" algn="l">
              <a:spcBef>
                <a:spcPts val="320"/>
              </a:spcBef>
              <a:spcAft>
                <a:spcPts val="0"/>
              </a:spcAft>
              <a:buClr>
                <a:schemeClr val="lt1"/>
              </a:buClr>
              <a:buSzPts val="1600"/>
              <a:buNone/>
              <a:defRPr b="1" sz="1600"/>
            </a:lvl7pPr>
            <a:lvl8pPr indent="-228600" lvl="7" marL="3657600" algn="l">
              <a:spcBef>
                <a:spcPts val="320"/>
              </a:spcBef>
              <a:spcAft>
                <a:spcPts val="0"/>
              </a:spcAft>
              <a:buClr>
                <a:schemeClr val="lt1"/>
              </a:buClr>
              <a:buSzPts val="1600"/>
              <a:buNone/>
              <a:defRPr b="1" sz="1600"/>
            </a:lvl8pPr>
            <a:lvl9pPr indent="-228600" lvl="8" marL="4114800" algn="l">
              <a:spcBef>
                <a:spcPts val="320"/>
              </a:spcBef>
              <a:spcAft>
                <a:spcPts val="0"/>
              </a:spcAft>
              <a:buClr>
                <a:schemeClr val="lt1"/>
              </a:buClr>
              <a:buSzPts val="1600"/>
              <a:buNone/>
              <a:defRPr b="1" sz="1600"/>
            </a:lvl9pPr>
          </a:lstStyle>
          <a:p/>
        </p:txBody>
      </p:sp>
      <p:sp>
        <p:nvSpPr>
          <p:cNvPr id="47" name="Google Shape;47;p7"/>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chemeClr val="lt1"/>
              </a:buClr>
              <a:buSzPts val="2400"/>
              <a:buChar char="•"/>
              <a:defRPr sz="2400"/>
            </a:lvl1pPr>
            <a:lvl2pPr indent="-355600" lvl="1" marL="914400" algn="l">
              <a:spcBef>
                <a:spcPts val="400"/>
              </a:spcBef>
              <a:spcAft>
                <a:spcPts val="0"/>
              </a:spcAft>
              <a:buClr>
                <a:schemeClr val="lt1"/>
              </a:buClr>
              <a:buSzPts val="2000"/>
              <a:buChar char="–"/>
              <a:defRPr sz="2000"/>
            </a:lvl2pPr>
            <a:lvl3pPr indent="-342900" lvl="2" marL="1371600" algn="l">
              <a:spcBef>
                <a:spcPts val="360"/>
              </a:spcBef>
              <a:spcAft>
                <a:spcPts val="0"/>
              </a:spcAft>
              <a:buClr>
                <a:schemeClr val="lt1"/>
              </a:buClr>
              <a:buSzPts val="1800"/>
              <a:buChar char="•"/>
              <a:defRPr sz="1800"/>
            </a:lvl3pPr>
            <a:lvl4pPr indent="-330200" lvl="3" marL="1828800" algn="l">
              <a:spcBef>
                <a:spcPts val="320"/>
              </a:spcBef>
              <a:spcAft>
                <a:spcPts val="0"/>
              </a:spcAft>
              <a:buClr>
                <a:schemeClr val="lt1"/>
              </a:buClr>
              <a:buSzPts val="1600"/>
              <a:buChar char="–"/>
              <a:defRPr sz="1600"/>
            </a:lvl4pPr>
            <a:lvl5pPr indent="-330200" lvl="4" marL="2286000" algn="l">
              <a:spcBef>
                <a:spcPts val="320"/>
              </a:spcBef>
              <a:spcAft>
                <a:spcPts val="0"/>
              </a:spcAft>
              <a:buClr>
                <a:schemeClr val="lt1"/>
              </a:buClr>
              <a:buSzPts val="1600"/>
              <a:buChar char="»"/>
              <a:defRPr sz="1600"/>
            </a:lvl5pPr>
            <a:lvl6pPr indent="-330200" lvl="5" marL="2743200" algn="l">
              <a:spcBef>
                <a:spcPts val="320"/>
              </a:spcBef>
              <a:spcAft>
                <a:spcPts val="0"/>
              </a:spcAft>
              <a:buClr>
                <a:schemeClr val="lt1"/>
              </a:buClr>
              <a:buSzPts val="1600"/>
              <a:buChar char="•"/>
              <a:defRPr sz="1600"/>
            </a:lvl6pPr>
            <a:lvl7pPr indent="-330200" lvl="6" marL="3200400" algn="l">
              <a:spcBef>
                <a:spcPts val="320"/>
              </a:spcBef>
              <a:spcAft>
                <a:spcPts val="0"/>
              </a:spcAft>
              <a:buClr>
                <a:schemeClr val="lt1"/>
              </a:buClr>
              <a:buSzPts val="1600"/>
              <a:buChar char="•"/>
              <a:defRPr sz="1600"/>
            </a:lvl7pPr>
            <a:lvl8pPr indent="-330200" lvl="7" marL="3657600" algn="l">
              <a:spcBef>
                <a:spcPts val="320"/>
              </a:spcBef>
              <a:spcAft>
                <a:spcPts val="0"/>
              </a:spcAft>
              <a:buClr>
                <a:schemeClr val="lt1"/>
              </a:buClr>
              <a:buSzPts val="1600"/>
              <a:buChar char="•"/>
              <a:defRPr sz="1600"/>
            </a:lvl8pPr>
            <a:lvl9pPr indent="-330200" lvl="8" marL="4114800" algn="l">
              <a:spcBef>
                <a:spcPts val="320"/>
              </a:spcBef>
              <a:spcAft>
                <a:spcPts val="0"/>
              </a:spcAft>
              <a:buClr>
                <a:schemeClr val="lt1"/>
              </a:buClr>
              <a:buSzPts val="1600"/>
              <a:buChar char="•"/>
              <a:defRPr sz="1600"/>
            </a:lvl9pPr>
          </a:lstStyle>
          <a:p/>
        </p:txBody>
      </p:sp>
      <p:sp>
        <p:nvSpPr>
          <p:cNvPr id="48" name="Google Shape;48;p7"/>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lstStyle>
            <a:lvl1pPr indent="-228600" lvl="0" marL="457200" algn="l">
              <a:spcBef>
                <a:spcPts val="480"/>
              </a:spcBef>
              <a:spcAft>
                <a:spcPts val="0"/>
              </a:spcAft>
              <a:buClr>
                <a:schemeClr val="lt1"/>
              </a:buClr>
              <a:buSzPts val="2400"/>
              <a:buNone/>
              <a:defRPr b="1" sz="2400"/>
            </a:lvl1pPr>
            <a:lvl2pPr indent="-228600" lvl="1" marL="914400" algn="l">
              <a:spcBef>
                <a:spcPts val="400"/>
              </a:spcBef>
              <a:spcAft>
                <a:spcPts val="0"/>
              </a:spcAft>
              <a:buClr>
                <a:schemeClr val="lt1"/>
              </a:buClr>
              <a:buSzPts val="2000"/>
              <a:buNone/>
              <a:defRPr b="1" sz="2000"/>
            </a:lvl2pPr>
            <a:lvl3pPr indent="-228600" lvl="2" marL="1371600" algn="l">
              <a:spcBef>
                <a:spcPts val="360"/>
              </a:spcBef>
              <a:spcAft>
                <a:spcPts val="0"/>
              </a:spcAft>
              <a:buClr>
                <a:schemeClr val="lt1"/>
              </a:buClr>
              <a:buSzPts val="1800"/>
              <a:buNone/>
              <a:defRPr b="1" sz="1800"/>
            </a:lvl3pPr>
            <a:lvl4pPr indent="-228600" lvl="3" marL="1828800" algn="l">
              <a:spcBef>
                <a:spcPts val="320"/>
              </a:spcBef>
              <a:spcAft>
                <a:spcPts val="0"/>
              </a:spcAft>
              <a:buClr>
                <a:schemeClr val="lt1"/>
              </a:buClr>
              <a:buSzPts val="1600"/>
              <a:buNone/>
              <a:defRPr b="1" sz="1600"/>
            </a:lvl4pPr>
            <a:lvl5pPr indent="-228600" lvl="4" marL="2286000" algn="l">
              <a:spcBef>
                <a:spcPts val="320"/>
              </a:spcBef>
              <a:spcAft>
                <a:spcPts val="0"/>
              </a:spcAft>
              <a:buClr>
                <a:schemeClr val="lt1"/>
              </a:buClr>
              <a:buSzPts val="1600"/>
              <a:buNone/>
              <a:defRPr b="1" sz="1600"/>
            </a:lvl5pPr>
            <a:lvl6pPr indent="-228600" lvl="5" marL="2743200" algn="l">
              <a:spcBef>
                <a:spcPts val="320"/>
              </a:spcBef>
              <a:spcAft>
                <a:spcPts val="0"/>
              </a:spcAft>
              <a:buClr>
                <a:schemeClr val="lt1"/>
              </a:buClr>
              <a:buSzPts val="1600"/>
              <a:buNone/>
              <a:defRPr b="1" sz="1600"/>
            </a:lvl6pPr>
            <a:lvl7pPr indent="-228600" lvl="6" marL="3200400" algn="l">
              <a:spcBef>
                <a:spcPts val="320"/>
              </a:spcBef>
              <a:spcAft>
                <a:spcPts val="0"/>
              </a:spcAft>
              <a:buClr>
                <a:schemeClr val="lt1"/>
              </a:buClr>
              <a:buSzPts val="1600"/>
              <a:buNone/>
              <a:defRPr b="1" sz="1600"/>
            </a:lvl7pPr>
            <a:lvl8pPr indent="-228600" lvl="7" marL="3657600" algn="l">
              <a:spcBef>
                <a:spcPts val="320"/>
              </a:spcBef>
              <a:spcAft>
                <a:spcPts val="0"/>
              </a:spcAft>
              <a:buClr>
                <a:schemeClr val="lt1"/>
              </a:buClr>
              <a:buSzPts val="1600"/>
              <a:buNone/>
              <a:defRPr b="1" sz="1600"/>
            </a:lvl8pPr>
            <a:lvl9pPr indent="-228600" lvl="8" marL="4114800" algn="l">
              <a:spcBef>
                <a:spcPts val="320"/>
              </a:spcBef>
              <a:spcAft>
                <a:spcPts val="0"/>
              </a:spcAft>
              <a:buClr>
                <a:schemeClr val="lt1"/>
              </a:buClr>
              <a:buSzPts val="1600"/>
              <a:buNone/>
              <a:defRPr b="1" sz="1600"/>
            </a:lvl9pPr>
          </a:lstStyle>
          <a:p/>
        </p:txBody>
      </p:sp>
      <p:sp>
        <p:nvSpPr>
          <p:cNvPr id="49" name="Google Shape;49;p7"/>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lstStyle>
            <a:lvl1pPr indent="-381000" lvl="0" marL="457200" algn="l">
              <a:spcBef>
                <a:spcPts val="480"/>
              </a:spcBef>
              <a:spcAft>
                <a:spcPts val="0"/>
              </a:spcAft>
              <a:buClr>
                <a:schemeClr val="lt1"/>
              </a:buClr>
              <a:buSzPts val="2400"/>
              <a:buChar char="•"/>
              <a:defRPr sz="2400"/>
            </a:lvl1pPr>
            <a:lvl2pPr indent="-355600" lvl="1" marL="914400" algn="l">
              <a:spcBef>
                <a:spcPts val="400"/>
              </a:spcBef>
              <a:spcAft>
                <a:spcPts val="0"/>
              </a:spcAft>
              <a:buClr>
                <a:schemeClr val="lt1"/>
              </a:buClr>
              <a:buSzPts val="2000"/>
              <a:buChar char="–"/>
              <a:defRPr sz="2000"/>
            </a:lvl2pPr>
            <a:lvl3pPr indent="-342900" lvl="2" marL="1371600" algn="l">
              <a:spcBef>
                <a:spcPts val="360"/>
              </a:spcBef>
              <a:spcAft>
                <a:spcPts val="0"/>
              </a:spcAft>
              <a:buClr>
                <a:schemeClr val="lt1"/>
              </a:buClr>
              <a:buSzPts val="1800"/>
              <a:buChar char="•"/>
              <a:defRPr sz="1800"/>
            </a:lvl3pPr>
            <a:lvl4pPr indent="-330200" lvl="3" marL="1828800" algn="l">
              <a:spcBef>
                <a:spcPts val="320"/>
              </a:spcBef>
              <a:spcAft>
                <a:spcPts val="0"/>
              </a:spcAft>
              <a:buClr>
                <a:schemeClr val="lt1"/>
              </a:buClr>
              <a:buSzPts val="1600"/>
              <a:buChar char="–"/>
              <a:defRPr sz="1600"/>
            </a:lvl4pPr>
            <a:lvl5pPr indent="-330200" lvl="4" marL="2286000" algn="l">
              <a:spcBef>
                <a:spcPts val="320"/>
              </a:spcBef>
              <a:spcAft>
                <a:spcPts val="0"/>
              </a:spcAft>
              <a:buClr>
                <a:schemeClr val="lt1"/>
              </a:buClr>
              <a:buSzPts val="1600"/>
              <a:buChar char="»"/>
              <a:defRPr sz="1600"/>
            </a:lvl5pPr>
            <a:lvl6pPr indent="-330200" lvl="5" marL="2743200" algn="l">
              <a:spcBef>
                <a:spcPts val="320"/>
              </a:spcBef>
              <a:spcAft>
                <a:spcPts val="0"/>
              </a:spcAft>
              <a:buClr>
                <a:schemeClr val="lt1"/>
              </a:buClr>
              <a:buSzPts val="1600"/>
              <a:buChar char="•"/>
              <a:defRPr sz="1600"/>
            </a:lvl6pPr>
            <a:lvl7pPr indent="-330200" lvl="6" marL="3200400" algn="l">
              <a:spcBef>
                <a:spcPts val="320"/>
              </a:spcBef>
              <a:spcAft>
                <a:spcPts val="0"/>
              </a:spcAft>
              <a:buClr>
                <a:schemeClr val="lt1"/>
              </a:buClr>
              <a:buSzPts val="1600"/>
              <a:buChar char="•"/>
              <a:defRPr sz="1600"/>
            </a:lvl7pPr>
            <a:lvl8pPr indent="-330200" lvl="7" marL="3657600" algn="l">
              <a:spcBef>
                <a:spcPts val="320"/>
              </a:spcBef>
              <a:spcAft>
                <a:spcPts val="0"/>
              </a:spcAft>
              <a:buClr>
                <a:schemeClr val="lt1"/>
              </a:buClr>
              <a:buSzPts val="1600"/>
              <a:buChar char="•"/>
              <a:defRPr sz="1600"/>
            </a:lvl8pPr>
            <a:lvl9pPr indent="-330200" lvl="8" marL="4114800" algn="l">
              <a:spcBef>
                <a:spcPts val="320"/>
              </a:spcBef>
              <a:spcAft>
                <a:spcPts val="0"/>
              </a:spcAft>
              <a:buClr>
                <a:schemeClr val="lt1"/>
              </a:buClr>
              <a:buSzPts val="1600"/>
              <a:buChar char="•"/>
              <a:defRPr sz="1600"/>
            </a:lvl9pPr>
          </a:lstStyle>
          <a:p/>
        </p:txBody>
      </p:sp>
      <p:sp>
        <p:nvSpPr>
          <p:cNvPr id="50" name="Google Shape;50;p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1" name="Google Shape;51;p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53" name="Shape 53"/>
        <p:cNvGrpSpPr/>
        <p:nvPr/>
      </p:nvGrpSpPr>
      <p:grpSpPr>
        <a:xfrm>
          <a:off x="0" y="0"/>
          <a:ext cx="0" cy="0"/>
          <a:chOff x="0" y="0"/>
          <a:chExt cx="0" cy="0"/>
        </a:xfrm>
      </p:grpSpPr>
      <p:sp>
        <p:nvSpPr>
          <p:cNvPr id="54" name="Google Shape;54;p8"/>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algn="ctr">
              <a:spcBef>
                <a:spcPts val="0"/>
              </a:spcBef>
              <a:spcAft>
                <a:spcPts val="0"/>
              </a:spcAft>
              <a:buClr>
                <a:schemeClr val="lt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5" name="Google Shape;55;p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lstStyle>
            <a:lvl1pPr lvl="0" algn="l">
              <a:spcBef>
                <a:spcPts val="0"/>
              </a:spcBef>
              <a:spcAft>
                <a:spcPts val="0"/>
              </a:spcAft>
              <a:buClr>
                <a:schemeClr val="lt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lstStyle>
            <a:lvl1pPr indent="-431800" lvl="0" marL="457200" algn="l">
              <a:spcBef>
                <a:spcPts val="640"/>
              </a:spcBef>
              <a:spcAft>
                <a:spcPts val="0"/>
              </a:spcAft>
              <a:buClr>
                <a:schemeClr val="lt1"/>
              </a:buClr>
              <a:buSzPts val="3200"/>
              <a:buChar char="•"/>
              <a:defRPr sz="3200"/>
            </a:lvl1pPr>
            <a:lvl2pPr indent="-406400" lvl="1" marL="914400" algn="l">
              <a:spcBef>
                <a:spcPts val="560"/>
              </a:spcBef>
              <a:spcAft>
                <a:spcPts val="0"/>
              </a:spcAft>
              <a:buClr>
                <a:schemeClr val="lt1"/>
              </a:buClr>
              <a:buSzPts val="2800"/>
              <a:buChar char="–"/>
              <a:defRPr sz="2800"/>
            </a:lvl2pPr>
            <a:lvl3pPr indent="-381000" lvl="2" marL="1371600" algn="l">
              <a:spcBef>
                <a:spcPts val="480"/>
              </a:spcBef>
              <a:spcAft>
                <a:spcPts val="0"/>
              </a:spcAft>
              <a:buClr>
                <a:schemeClr val="lt1"/>
              </a:buClr>
              <a:buSzPts val="2400"/>
              <a:buChar char="•"/>
              <a:defRPr sz="2400"/>
            </a:lvl3pPr>
            <a:lvl4pPr indent="-355600" lvl="3" marL="1828800" algn="l">
              <a:spcBef>
                <a:spcPts val="400"/>
              </a:spcBef>
              <a:spcAft>
                <a:spcPts val="0"/>
              </a:spcAft>
              <a:buClr>
                <a:schemeClr val="lt1"/>
              </a:buClr>
              <a:buSzPts val="2000"/>
              <a:buChar char="–"/>
              <a:defRPr sz="2000"/>
            </a:lvl4pPr>
            <a:lvl5pPr indent="-355600" lvl="4" marL="2286000" algn="l">
              <a:spcBef>
                <a:spcPts val="400"/>
              </a:spcBef>
              <a:spcAft>
                <a:spcPts val="0"/>
              </a:spcAft>
              <a:buClr>
                <a:schemeClr val="lt1"/>
              </a:buClr>
              <a:buSzPts val="2000"/>
              <a:buChar char="»"/>
              <a:defRPr sz="2000"/>
            </a:lvl5pPr>
            <a:lvl6pPr indent="-355600" lvl="5" marL="2743200" algn="l">
              <a:spcBef>
                <a:spcPts val="400"/>
              </a:spcBef>
              <a:spcAft>
                <a:spcPts val="0"/>
              </a:spcAft>
              <a:buClr>
                <a:schemeClr val="lt1"/>
              </a:buClr>
              <a:buSzPts val="2000"/>
              <a:buChar char="•"/>
              <a:defRPr sz="2000"/>
            </a:lvl6pPr>
            <a:lvl7pPr indent="-355600" lvl="6" marL="3200400" algn="l">
              <a:spcBef>
                <a:spcPts val="400"/>
              </a:spcBef>
              <a:spcAft>
                <a:spcPts val="0"/>
              </a:spcAft>
              <a:buClr>
                <a:schemeClr val="lt1"/>
              </a:buClr>
              <a:buSzPts val="2000"/>
              <a:buChar char="•"/>
              <a:defRPr sz="2000"/>
            </a:lvl7pPr>
            <a:lvl8pPr indent="-355600" lvl="7" marL="3657600" algn="l">
              <a:spcBef>
                <a:spcPts val="400"/>
              </a:spcBef>
              <a:spcAft>
                <a:spcPts val="0"/>
              </a:spcAft>
              <a:buClr>
                <a:schemeClr val="lt1"/>
              </a:buClr>
              <a:buSzPts val="2000"/>
              <a:buChar char="•"/>
              <a:defRPr sz="2000"/>
            </a:lvl8pPr>
            <a:lvl9pPr indent="-355600" lvl="8" marL="4114800" algn="l">
              <a:spcBef>
                <a:spcPts val="400"/>
              </a:spcBef>
              <a:spcAft>
                <a:spcPts val="0"/>
              </a:spcAft>
              <a:buClr>
                <a:schemeClr val="lt1"/>
              </a:buClr>
              <a:buSzPts val="2000"/>
              <a:buChar char="•"/>
              <a:defRPr sz="2000"/>
            </a:lvl9pPr>
          </a:lstStyle>
          <a:p/>
        </p:txBody>
      </p:sp>
      <p:sp>
        <p:nvSpPr>
          <p:cNvPr id="61" name="Google Shape;61;p9"/>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Clr>
                <a:schemeClr val="lt1"/>
              </a:buClr>
              <a:buSzPts val="1400"/>
              <a:buNone/>
              <a:defRPr sz="1400"/>
            </a:lvl1pPr>
            <a:lvl2pPr indent="-228600" lvl="1" marL="914400" algn="l">
              <a:spcBef>
                <a:spcPts val="240"/>
              </a:spcBef>
              <a:spcAft>
                <a:spcPts val="0"/>
              </a:spcAft>
              <a:buClr>
                <a:schemeClr val="lt1"/>
              </a:buClr>
              <a:buSzPts val="1200"/>
              <a:buNone/>
              <a:defRPr sz="1200"/>
            </a:lvl2pPr>
            <a:lvl3pPr indent="-228600" lvl="2" marL="1371600" algn="l">
              <a:spcBef>
                <a:spcPts val="200"/>
              </a:spcBef>
              <a:spcAft>
                <a:spcPts val="0"/>
              </a:spcAft>
              <a:buClr>
                <a:schemeClr val="lt1"/>
              </a:buClr>
              <a:buSzPts val="1000"/>
              <a:buNone/>
              <a:defRPr sz="1000"/>
            </a:lvl3pPr>
            <a:lvl4pPr indent="-228600" lvl="3" marL="1828800" algn="l">
              <a:spcBef>
                <a:spcPts val="180"/>
              </a:spcBef>
              <a:spcAft>
                <a:spcPts val="0"/>
              </a:spcAft>
              <a:buClr>
                <a:schemeClr val="lt1"/>
              </a:buClr>
              <a:buSzPts val="900"/>
              <a:buNone/>
              <a:defRPr sz="900"/>
            </a:lvl4pPr>
            <a:lvl5pPr indent="-228600" lvl="4" marL="2286000" algn="l">
              <a:spcBef>
                <a:spcPts val="180"/>
              </a:spcBef>
              <a:spcAft>
                <a:spcPts val="0"/>
              </a:spcAft>
              <a:buClr>
                <a:schemeClr val="lt1"/>
              </a:buClr>
              <a:buSzPts val="900"/>
              <a:buNone/>
              <a:defRPr sz="900"/>
            </a:lvl5pPr>
            <a:lvl6pPr indent="-228600" lvl="5" marL="2743200" algn="l">
              <a:spcBef>
                <a:spcPts val="180"/>
              </a:spcBef>
              <a:spcAft>
                <a:spcPts val="0"/>
              </a:spcAft>
              <a:buClr>
                <a:schemeClr val="lt1"/>
              </a:buClr>
              <a:buSzPts val="900"/>
              <a:buNone/>
              <a:defRPr sz="900"/>
            </a:lvl6pPr>
            <a:lvl7pPr indent="-228600" lvl="6" marL="3200400" algn="l">
              <a:spcBef>
                <a:spcPts val="180"/>
              </a:spcBef>
              <a:spcAft>
                <a:spcPts val="0"/>
              </a:spcAft>
              <a:buClr>
                <a:schemeClr val="lt1"/>
              </a:buClr>
              <a:buSzPts val="900"/>
              <a:buNone/>
              <a:defRPr sz="900"/>
            </a:lvl7pPr>
            <a:lvl8pPr indent="-228600" lvl="7" marL="3657600" algn="l">
              <a:spcBef>
                <a:spcPts val="180"/>
              </a:spcBef>
              <a:spcAft>
                <a:spcPts val="0"/>
              </a:spcAft>
              <a:buClr>
                <a:schemeClr val="lt1"/>
              </a:buClr>
              <a:buSzPts val="900"/>
              <a:buNone/>
              <a:defRPr sz="900"/>
            </a:lvl8pPr>
            <a:lvl9pPr indent="-228600" lvl="8" marL="4114800" algn="l">
              <a:spcBef>
                <a:spcPts val="180"/>
              </a:spcBef>
              <a:spcAft>
                <a:spcPts val="0"/>
              </a:spcAft>
              <a:buClr>
                <a:schemeClr val="lt1"/>
              </a:buClr>
              <a:buSzPts val="900"/>
              <a:buNone/>
              <a:defRPr sz="900"/>
            </a:lvl9pPr>
          </a:lstStyle>
          <a:p/>
        </p:txBody>
      </p:sp>
      <p:sp>
        <p:nvSpPr>
          <p:cNvPr id="62" name="Google Shape;62;p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lstStyle>
            <a:lvl1pPr lvl="0" algn="l">
              <a:spcBef>
                <a:spcPts val="0"/>
              </a:spcBef>
              <a:spcAft>
                <a:spcPts val="0"/>
              </a:spcAft>
              <a:buClr>
                <a:schemeClr val="lt1"/>
              </a:buClr>
              <a:buSzPts val="2000"/>
              <a:buFont typeface="Calibri"/>
              <a:buNone/>
              <a:defRPr b="1" sz="2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1792288" y="612775"/>
            <a:ext cx="5486400" cy="4114800"/>
          </a:xfrm>
          <a:prstGeom prst="rect">
            <a:avLst/>
          </a:prstGeom>
          <a:noFill/>
          <a:ln>
            <a:noFill/>
          </a:ln>
        </p:spPr>
        <p:txBody>
          <a:bodyPr anchorCtr="0" anchor="t" bIns="45700" lIns="91425" spcFirstLastPara="1" rIns="91425" wrap="square" tIns="45700"/>
          <a:lstStyle>
            <a:lvl1pPr lvl="0" marR="0" rtl="0" algn="l">
              <a:spcBef>
                <a:spcPts val="640"/>
              </a:spcBef>
              <a:spcAft>
                <a:spcPts val="0"/>
              </a:spcAft>
              <a:buClr>
                <a:schemeClr val="lt1"/>
              </a:buClr>
              <a:buSzPts val="3200"/>
              <a:buFont typeface="Arial"/>
              <a:buNone/>
              <a:defRPr b="0" i="0" sz="3200" u="none" cap="none" strike="noStrike">
                <a:solidFill>
                  <a:schemeClr val="lt1"/>
                </a:solidFill>
                <a:latin typeface="Calibri"/>
                <a:ea typeface="Calibri"/>
                <a:cs typeface="Calibri"/>
                <a:sym typeface="Calibri"/>
              </a:defRPr>
            </a:lvl1pPr>
            <a:lvl2pPr lvl="1" marR="0" rtl="0" algn="l">
              <a:spcBef>
                <a:spcPts val="560"/>
              </a:spcBef>
              <a:spcAft>
                <a:spcPts val="0"/>
              </a:spcAft>
              <a:buClr>
                <a:schemeClr val="lt1"/>
              </a:buClr>
              <a:buSzPts val="2800"/>
              <a:buFont typeface="Arial"/>
              <a:buNone/>
              <a:defRPr b="0" i="0" sz="2800" u="none" cap="none" strike="noStrike">
                <a:solidFill>
                  <a:schemeClr val="lt1"/>
                </a:solidFill>
                <a:latin typeface="Calibri"/>
                <a:ea typeface="Calibri"/>
                <a:cs typeface="Calibri"/>
                <a:sym typeface="Calibri"/>
              </a:defRPr>
            </a:lvl2pPr>
            <a:lvl3pPr lvl="2" marR="0" rtl="0" algn="l">
              <a:spcBef>
                <a:spcPts val="480"/>
              </a:spcBef>
              <a:spcAft>
                <a:spcPts val="0"/>
              </a:spcAft>
              <a:buClr>
                <a:schemeClr val="lt1"/>
              </a:buClr>
              <a:buSzPts val="2400"/>
              <a:buFont typeface="Arial"/>
              <a:buNone/>
              <a:defRPr b="0" i="0" sz="2400" u="none" cap="none" strike="noStrike">
                <a:solidFill>
                  <a:schemeClr val="lt1"/>
                </a:solidFill>
                <a:latin typeface="Calibri"/>
                <a:ea typeface="Calibri"/>
                <a:cs typeface="Calibri"/>
                <a:sym typeface="Calibri"/>
              </a:defRPr>
            </a:lvl3pPr>
            <a:lvl4pPr lvl="3"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4pPr>
            <a:lvl5pPr lvl="4"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5pPr>
            <a:lvl6pPr lvl="5"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6pPr>
            <a:lvl7pPr lvl="6"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7pPr>
            <a:lvl8pPr lvl="7"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8pPr>
            <a:lvl9pPr lvl="8" marR="0" rtl="0" algn="l">
              <a:spcBef>
                <a:spcPts val="400"/>
              </a:spcBef>
              <a:spcAft>
                <a:spcPts val="0"/>
              </a:spcAft>
              <a:buClr>
                <a:schemeClr val="lt1"/>
              </a:buClr>
              <a:buSzPts val="2000"/>
              <a:buFont typeface="Arial"/>
              <a:buNone/>
              <a:defRPr b="0" i="0" sz="2000" u="none" cap="none" strike="noStrike">
                <a:solidFill>
                  <a:schemeClr val="lt1"/>
                </a:solidFill>
                <a:latin typeface="Calibri"/>
                <a:ea typeface="Calibri"/>
                <a:cs typeface="Calibri"/>
                <a:sym typeface="Calibri"/>
              </a:defRPr>
            </a:lvl9pPr>
          </a:lstStyle>
          <a:p/>
        </p:txBody>
      </p:sp>
      <p:sp>
        <p:nvSpPr>
          <p:cNvPr id="68" name="Google Shape;68;p10"/>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lstStyle>
            <a:lvl1pPr indent="-228600" lvl="0" marL="457200" algn="l">
              <a:spcBef>
                <a:spcPts val="280"/>
              </a:spcBef>
              <a:spcAft>
                <a:spcPts val="0"/>
              </a:spcAft>
              <a:buClr>
                <a:schemeClr val="lt1"/>
              </a:buClr>
              <a:buSzPts val="1400"/>
              <a:buNone/>
              <a:defRPr sz="1400"/>
            </a:lvl1pPr>
            <a:lvl2pPr indent="-228600" lvl="1" marL="914400" algn="l">
              <a:spcBef>
                <a:spcPts val="240"/>
              </a:spcBef>
              <a:spcAft>
                <a:spcPts val="0"/>
              </a:spcAft>
              <a:buClr>
                <a:schemeClr val="lt1"/>
              </a:buClr>
              <a:buSzPts val="1200"/>
              <a:buNone/>
              <a:defRPr sz="1200"/>
            </a:lvl2pPr>
            <a:lvl3pPr indent="-228600" lvl="2" marL="1371600" algn="l">
              <a:spcBef>
                <a:spcPts val="200"/>
              </a:spcBef>
              <a:spcAft>
                <a:spcPts val="0"/>
              </a:spcAft>
              <a:buClr>
                <a:schemeClr val="lt1"/>
              </a:buClr>
              <a:buSzPts val="1000"/>
              <a:buNone/>
              <a:defRPr sz="1000"/>
            </a:lvl3pPr>
            <a:lvl4pPr indent="-228600" lvl="3" marL="1828800" algn="l">
              <a:spcBef>
                <a:spcPts val="180"/>
              </a:spcBef>
              <a:spcAft>
                <a:spcPts val="0"/>
              </a:spcAft>
              <a:buClr>
                <a:schemeClr val="lt1"/>
              </a:buClr>
              <a:buSzPts val="900"/>
              <a:buNone/>
              <a:defRPr sz="900"/>
            </a:lvl4pPr>
            <a:lvl5pPr indent="-228600" lvl="4" marL="2286000" algn="l">
              <a:spcBef>
                <a:spcPts val="180"/>
              </a:spcBef>
              <a:spcAft>
                <a:spcPts val="0"/>
              </a:spcAft>
              <a:buClr>
                <a:schemeClr val="lt1"/>
              </a:buClr>
              <a:buSzPts val="900"/>
              <a:buNone/>
              <a:defRPr sz="900"/>
            </a:lvl5pPr>
            <a:lvl6pPr indent="-228600" lvl="5" marL="2743200" algn="l">
              <a:spcBef>
                <a:spcPts val="180"/>
              </a:spcBef>
              <a:spcAft>
                <a:spcPts val="0"/>
              </a:spcAft>
              <a:buClr>
                <a:schemeClr val="lt1"/>
              </a:buClr>
              <a:buSzPts val="900"/>
              <a:buNone/>
              <a:defRPr sz="900"/>
            </a:lvl6pPr>
            <a:lvl7pPr indent="-228600" lvl="6" marL="3200400" algn="l">
              <a:spcBef>
                <a:spcPts val="180"/>
              </a:spcBef>
              <a:spcAft>
                <a:spcPts val="0"/>
              </a:spcAft>
              <a:buClr>
                <a:schemeClr val="lt1"/>
              </a:buClr>
              <a:buSzPts val="900"/>
              <a:buNone/>
              <a:defRPr sz="900"/>
            </a:lvl7pPr>
            <a:lvl8pPr indent="-228600" lvl="7" marL="3657600" algn="l">
              <a:spcBef>
                <a:spcPts val="180"/>
              </a:spcBef>
              <a:spcAft>
                <a:spcPts val="0"/>
              </a:spcAft>
              <a:buClr>
                <a:schemeClr val="lt1"/>
              </a:buClr>
              <a:buSzPts val="900"/>
              <a:buNone/>
              <a:defRPr sz="900"/>
            </a:lvl8pPr>
            <a:lvl9pPr indent="-228600" lvl="8" marL="4114800" algn="l">
              <a:spcBef>
                <a:spcPts val="180"/>
              </a:spcBef>
              <a:spcAft>
                <a:spcPts val="0"/>
              </a:spcAft>
              <a:buClr>
                <a:schemeClr val="lt1"/>
              </a:buClr>
              <a:buSzPts val="900"/>
              <a:buNone/>
              <a:defRPr sz="900"/>
            </a:lvl9pPr>
          </a:lstStyle>
          <a:p/>
        </p:txBody>
      </p:sp>
      <p:sp>
        <p:nvSpPr>
          <p:cNvPr id="69" name="Google Shape;69;p1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ransition spd="med">
    <p:fade/>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37.gif"/><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rotWithShape="1">
          <a:blip r:embed="rId1">
            <a:alphaModFix/>
          </a:blip>
          <a:tile algn="tl" flip="none" tx="0" sx="100000" ty="0" sy="100000"/>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Clr>
                <a:schemeClr val="lt1"/>
              </a:buClr>
              <a:buSzPts val="4400"/>
              <a:buFont typeface="Calibri"/>
              <a:buNone/>
              <a:defRPr b="0" i="0" sz="4400" u="none" cap="none" strike="noStrike">
                <a:solidFill>
                  <a:schemeClr val="lt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lstStyle>
            <a:lvl1pPr indent="-431800" lvl="0" marL="457200" marR="0" rtl="0" algn="l">
              <a:spcBef>
                <a:spcPts val="640"/>
              </a:spcBef>
              <a:spcAft>
                <a:spcPts val="0"/>
              </a:spcAft>
              <a:buClr>
                <a:schemeClr val="lt1"/>
              </a:buClr>
              <a:buSzPts val="3200"/>
              <a:buFont typeface="Arial"/>
              <a:buChar char="•"/>
              <a:defRPr b="0" i="0" sz="3200" u="none" cap="none" strike="noStrike">
                <a:solidFill>
                  <a:schemeClr val="lt1"/>
                </a:solidFill>
                <a:latin typeface="Calibri"/>
                <a:ea typeface="Calibri"/>
                <a:cs typeface="Calibri"/>
                <a:sym typeface="Calibri"/>
              </a:defRPr>
            </a:lvl1pPr>
            <a:lvl2pPr indent="-406400" lvl="1" marL="914400" marR="0" rtl="0" algn="l">
              <a:spcBef>
                <a:spcPts val="560"/>
              </a:spcBef>
              <a:spcAft>
                <a:spcPts val="0"/>
              </a:spcAft>
              <a:buClr>
                <a:schemeClr val="lt1"/>
              </a:buClr>
              <a:buSzPts val="2800"/>
              <a:buFont typeface="Arial"/>
              <a:buChar char="–"/>
              <a:defRPr b="0" i="0" sz="2800" u="none" cap="none" strike="noStrike">
                <a:solidFill>
                  <a:schemeClr val="lt1"/>
                </a:solidFill>
                <a:latin typeface="Calibri"/>
                <a:ea typeface="Calibri"/>
                <a:cs typeface="Calibri"/>
                <a:sym typeface="Calibri"/>
              </a:defRPr>
            </a:lvl2pPr>
            <a:lvl3pPr indent="-381000" lvl="2" marL="1371600" marR="0" rtl="0" algn="l">
              <a:spcBef>
                <a:spcPts val="480"/>
              </a:spcBef>
              <a:spcAft>
                <a:spcPts val="0"/>
              </a:spcAft>
              <a:buClr>
                <a:schemeClr val="lt1"/>
              </a:buClr>
              <a:buSzPts val="2400"/>
              <a:buFont typeface="Arial"/>
              <a:buChar char="•"/>
              <a:defRPr b="0" i="0" sz="2400" u="none" cap="none" strike="noStrike">
                <a:solidFill>
                  <a:schemeClr val="lt1"/>
                </a:solidFill>
                <a:latin typeface="Calibri"/>
                <a:ea typeface="Calibri"/>
                <a:cs typeface="Calibri"/>
                <a:sym typeface="Calibri"/>
              </a:defRPr>
            </a:lvl3pPr>
            <a:lvl4pPr indent="-355600" lvl="3" marL="1828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4pPr>
            <a:lvl5pPr indent="-355600" lvl="4" marL="22860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5pPr>
            <a:lvl6pPr indent="-355600" lvl="5" marL="27432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6pPr>
            <a:lvl7pPr indent="-355600" lvl="6" marL="32004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7pPr>
            <a:lvl8pPr indent="-355600" lvl="7" marL="36576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8pPr>
            <a:lvl9pPr indent="-355600" lvl="8" marL="4114800" marR="0" rtl="0" algn="l">
              <a:spcBef>
                <a:spcPts val="400"/>
              </a:spcBef>
              <a:spcAft>
                <a:spcPts val="0"/>
              </a:spcAft>
              <a:buClr>
                <a:schemeClr val="lt1"/>
              </a:buClr>
              <a:buSzPts val="2000"/>
              <a:buFont typeface="Arial"/>
              <a:buChar char="•"/>
              <a:defRPr b="0" i="0" sz="2000" u="none" cap="none" strike="noStrike">
                <a:solidFill>
                  <a:schemeClr val="lt1"/>
                </a:solidFill>
                <a:latin typeface="Calibri"/>
                <a:ea typeface="Calibri"/>
                <a:cs typeface="Calibri"/>
                <a:sym typeface="Calibri"/>
              </a:defRPr>
            </a:lvl9pPr>
          </a:lstStyle>
          <a:p/>
        </p:txBody>
      </p:sp>
      <p:sp>
        <p:nvSpPr>
          <p:cNvPr id="12" name="Google Shape;12;p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lstStyle>
            <a:lvl1pPr lvl="0" marR="0" rtl="0" algn="l">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3" name="Google Shape;13;p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lstStyle>
            <a:lvl1pPr lvl="0" marR="0" rtl="0" algn="ctr">
              <a:spcBef>
                <a:spcPts val="0"/>
              </a:spcBef>
              <a:spcAft>
                <a:spcPts val="0"/>
              </a:spcAft>
              <a:buSzPts val="1400"/>
              <a:buNone/>
              <a:defRPr b="0" i="0" sz="1200" u="none" cap="none" strike="noStrike">
                <a:solidFill>
                  <a:schemeClr val="lt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lt1"/>
                </a:solidFill>
                <a:latin typeface="Calibri"/>
                <a:ea typeface="Calibri"/>
                <a:cs typeface="Calibri"/>
                <a:sym typeface="Calibri"/>
              </a:defRPr>
            </a:lvl9pPr>
          </a:lstStyle>
          <a:p/>
        </p:txBody>
      </p:sp>
      <p:sp>
        <p:nvSpPr>
          <p:cNvPr id="14" name="Google Shape;14;p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lt1"/>
                </a:solidFill>
                <a:latin typeface="Calibri"/>
                <a:ea typeface="Calibri"/>
                <a:cs typeface="Calibri"/>
                <a:sym typeface="Calibri"/>
              </a:defRPr>
            </a:lvl1pPr>
            <a:lvl2pPr indent="0" lvl="1" marL="0" marR="0" rtl="0" algn="r">
              <a:spcBef>
                <a:spcPts val="0"/>
              </a:spcBef>
              <a:buNone/>
              <a:defRPr b="0" i="0" sz="1200" u="none" cap="none" strike="noStrike">
                <a:solidFill>
                  <a:schemeClr val="lt1"/>
                </a:solidFill>
                <a:latin typeface="Calibri"/>
                <a:ea typeface="Calibri"/>
                <a:cs typeface="Calibri"/>
                <a:sym typeface="Calibri"/>
              </a:defRPr>
            </a:lvl2pPr>
            <a:lvl3pPr indent="0" lvl="2" marL="0" marR="0" rtl="0" algn="r">
              <a:spcBef>
                <a:spcPts val="0"/>
              </a:spcBef>
              <a:buNone/>
              <a:defRPr b="0" i="0" sz="1200" u="none" cap="none" strike="noStrike">
                <a:solidFill>
                  <a:schemeClr val="lt1"/>
                </a:solidFill>
                <a:latin typeface="Calibri"/>
                <a:ea typeface="Calibri"/>
                <a:cs typeface="Calibri"/>
                <a:sym typeface="Calibri"/>
              </a:defRPr>
            </a:lvl3pPr>
            <a:lvl4pPr indent="0" lvl="3" marL="0" marR="0" rtl="0" algn="r">
              <a:spcBef>
                <a:spcPts val="0"/>
              </a:spcBef>
              <a:buNone/>
              <a:defRPr b="0" i="0" sz="1200" u="none" cap="none" strike="noStrike">
                <a:solidFill>
                  <a:schemeClr val="lt1"/>
                </a:solidFill>
                <a:latin typeface="Calibri"/>
                <a:ea typeface="Calibri"/>
                <a:cs typeface="Calibri"/>
                <a:sym typeface="Calibri"/>
              </a:defRPr>
            </a:lvl4pPr>
            <a:lvl5pPr indent="0" lvl="4" marL="0" marR="0" rtl="0" algn="r">
              <a:spcBef>
                <a:spcPts val="0"/>
              </a:spcBef>
              <a:buNone/>
              <a:defRPr b="0" i="0" sz="1200" u="none" cap="none" strike="noStrike">
                <a:solidFill>
                  <a:schemeClr val="lt1"/>
                </a:solidFill>
                <a:latin typeface="Calibri"/>
                <a:ea typeface="Calibri"/>
                <a:cs typeface="Calibri"/>
                <a:sym typeface="Calibri"/>
              </a:defRPr>
            </a:lvl5pPr>
            <a:lvl6pPr indent="0" lvl="5" marL="0" marR="0" rtl="0" algn="r">
              <a:spcBef>
                <a:spcPts val="0"/>
              </a:spcBef>
              <a:buNone/>
              <a:defRPr b="0" i="0" sz="1200" u="none" cap="none" strike="noStrike">
                <a:solidFill>
                  <a:schemeClr val="lt1"/>
                </a:solidFill>
                <a:latin typeface="Calibri"/>
                <a:ea typeface="Calibri"/>
                <a:cs typeface="Calibri"/>
                <a:sym typeface="Calibri"/>
              </a:defRPr>
            </a:lvl6pPr>
            <a:lvl7pPr indent="0" lvl="6" marL="0" marR="0" rtl="0" algn="r">
              <a:spcBef>
                <a:spcPts val="0"/>
              </a:spcBef>
              <a:buNone/>
              <a:defRPr b="0" i="0" sz="1200" u="none" cap="none" strike="noStrike">
                <a:solidFill>
                  <a:schemeClr val="lt1"/>
                </a:solidFill>
                <a:latin typeface="Calibri"/>
                <a:ea typeface="Calibri"/>
                <a:cs typeface="Calibri"/>
                <a:sym typeface="Calibri"/>
              </a:defRPr>
            </a:lvl7pPr>
            <a:lvl8pPr indent="0" lvl="7" marL="0" marR="0" rtl="0" algn="r">
              <a:spcBef>
                <a:spcPts val="0"/>
              </a:spcBef>
              <a:buNone/>
              <a:defRPr b="0" i="0" sz="1200" u="none" cap="none" strike="noStrike">
                <a:solidFill>
                  <a:schemeClr val="lt1"/>
                </a:solidFill>
                <a:latin typeface="Calibri"/>
                <a:ea typeface="Calibri"/>
                <a:cs typeface="Calibri"/>
                <a:sym typeface="Calibri"/>
              </a:defRPr>
            </a:lvl8pPr>
            <a:lvl9pPr indent="0" lvl="8" marL="0" marR="0" rtl="0" algn="r">
              <a:spcBef>
                <a:spcPts val="0"/>
              </a:spcBef>
              <a:buNone/>
              <a:defRPr b="0"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transition spd="med">
    <p:fade/>
  </p:transition>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2.jpg"/><Relationship Id="rId4" Type="http://schemas.openxmlformats.org/officeDocument/2006/relationships/image" Target="../media/image2.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8.gif"/><Relationship Id="rId4" Type="http://schemas.openxmlformats.org/officeDocument/2006/relationships/image" Target="../media/image34.jpg"/><Relationship Id="rId5" Type="http://schemas.openxmlformats.org/officeDocument/2006/relationships/image" Target="../media/image28.jpg"/><Relationship Id="rId6" Type="http://schemas.openxmlformats.org/officeDocument/2006/relationships/image" Target="../media/image35.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7.jpg"/><Relationship Id="rId4" Type="http://schemas.openxmlformats.org/officeDocument/2006/relationships/image" Target="../media/image14.jpg"/><Relationship Id="rId5" Type="http://schemas.openxmlformats.org/officeDocument/2006/relationships/image" Target="../media/image24.jpg"/><Relationship Id="rId6" Type="http://schemas.openxmlformats.org/officeDocument/2006/relationships/image" Target="../media/image26.jpg"/><Relationship Id="rId7" Type="http://schemas.openxmlformats.org/officeDocument/2006/relationships/image" Target="../media/image2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27.jpg"/><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9.jpg"/><Relationship Id="rId4" Type="http://schemas.openxmlformats.org/officeDocument/2006/relationships/image" Target="../media/image32.jpg"/><Relationship Id="rId5" Type="http://schemas.openxmlformats.org/officeDocument/2006/relationships/image" Target="../media/image3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1.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7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jpg"/><Relationship Id="rId4" Type="http://schemas.openxmlformats.org/officeDocument/2006/relationships/image" Target="../media/image54.jpg"/><Relationship Id="rId5" Type="http://schemas.openxmlformats.org/officeDocument/2006/relationships/image" Target="../media/image40.png"/><Relationship Id="rId6" Type="http://schemas.openxmlformats.org/officeDocument/2006/relationships/image" Target="../media/image33.jpg"/><Relationship Id="rId7" Type="http://schemas.openxmlformats.org/officeDocument/2006/relationships/image" Target="../media/image41.jpg"/><Relationship Id="rId8" Type="http://schemas.openxmlformats.org/officeDocument/2006/relationships/image" Target="../media/image36.gif"/></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jpg"/><Relationship Id="rId4" Type="http://schemas.openxmlformats.org/officeDocument/2006/relationships/image" Target="../media/image43.jpg"/><Relationship Id="rId5"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jpg"/><Relationship Id="rId4" Type="http://schemas.openxmlformats.org/officeDocument/2006/relationships/image" Target="../media/image17.jpg"/><Relationship Id="rId5" Type="http://schemas.openxmlformats.org/officeDocument/2006/relationships/image" Target="../media/image14.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4.jpg"/><Relationship Id="rId4" Type="http://schemas.openxmlformats.org/officeDocument/2006/relationships/image" Target="../media/image53.jpg"/><Relationship Id="rId5" Type="http://schemas.openxmlformats.org/officeDocument/2006/relationships/image" Target="../media/image45.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7.jpg"/><Relationship Id="rId4" Type="http://schemas.openxmlformats.org/officeDocument/2006/relationships/image" Target="../media/image46.jpg"/><Relationship Id="rId5" Type="http://schemas.openxmlformats.org/officeDocument/2006/relationships/image" Target="../media/image58.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6.jpg"/><Relationship Id="rId4" Type="http://schemas.openxmlformats.org/officeDocument/2006/relationships/image" Target="../media/image51.jpg"/><Relationship Id="rId9" Type="http://schemas.openxmlformats.org/officeDocument/2006/relationships/image" Target="../media/image97.jpg"/><Relationship Id="rId5" Type="http://schemas.openxmlformats.org/officeDocument/2006/relationships/image" Target="../media/image49.jpg"/><Relationship Id="rId6" Type="http://schemas.openxmlformats.org/officeDocument/2006/relationships/image" Target="../media/image52.gif"/><Relationship Id="rId7" Type="http://schemas.openxmlformats.org/officeDocument/2006/relationships/image" Target="../media/image56.jpg"/><Relationship Id="rId8" Type="http://schemas.openxmlformats.org/officeDocument/2006/relationships/image" Target="../media/image61.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5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59.jpg"/><Relationship Id="rId4" Type="http://schemas.openxmlformats.org/officeDocument/2006/relationships/image" Target="../media/image60.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3.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2.jpg"/><Relationship Id="rId4" Type="http://schemas.openxmlformats.org/officeDocument/2006/relationships/image" Target="../media/image69.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65.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6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4.jpg"/><Relationship Id="rId4"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71.gif"/><Relationship Id="rId4" Type="http://schemas.openxmlformats.org/officeDocument/2006/relationships/image" Target="../media/image68.png"/><Relationship Id="rId5" Type="http://schemas.openxmlformats.org/officeDocument/2006/relationships/image" Target="../media/image63.gi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0.jpg"/><Relationship Id="rId4" Type="http://schemas.openxmlformats.org/officeDocument/2006/relationships/image" Target="../media/image73.jpg"/><Relationship Id="rId5" Type="http://schemas.openxmlformats.org/officeDocument/2006/relationships/image" Target="../media/image67.jpg"/><Relationship Id="rId6" Type="http://schemas.openxmlformats.org/officeDocument/2006/relationships/image" Target="../media/image8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7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78.jpg"/><Relationship Id="rId4" Type="http://schemas.openxmlformats.org/officeDocument/2006/relationships/image" Target="../media/image86.jpg"/><Relationship Id="rId5" Type="http://schemas.openxmlformats.org/officeDocument/2006/relationships/image" Target="../media/image99.jpg"/><Relationship Id="rId6" Type="http://schemas.openxmlformats.org/officeDocument/2006/relationships/image" Target="../media/image82.jpg"/><Relationship Id="rId7" Type="http://schemas.openxmlformats.org/officeDocument/2006/relationships/image" Target="../media/image89.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79.jpg"/><Relationship Id="rId4" Type="http://schemas.openxmlformats.org/officeDocument/2006/relationships/image" Target="../media/image75.jpg"/><Relationship Id="rId5" Type="http://schemas.openxmlformats.org/officeDocument/2006/relationships/image" Target="../media/image74.jpg"/><Relationship Id="rId6" Type="http://schemas.openxmlformats.org/officeDocument/2006/relationships/image" Target="../media/image88.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70.jpg"/><Relationship Id="rId4" Type="http://schemas.openxmlformats.org/officeDocument/2006/relationships/image" Target="../media/image85.jpg"/><Relationship Id="rId5" Type="http://schemas.openxmlformats.org/officeDocument/2006/relationships/image" Target="../media/image77.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4.gif"/><Relationship Id="rId4" Type="http://schemas.openxmlformats.org/officeDocument/2006/relationships/image" Target="../media/image100.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91.png"/><Relationship Id="rId4" Type="http://schemas.openxmlformats.org/officeDocument/2006/relationships/image" Target="../media/image95.png"/><Relationship Id="rId5" Type="http://schemas.openxmlformats.org/officeDocument/2006/relationships/image" Target="../media/image92.png"/><Relationship Id="rId6" Type="http://schemas.openxmlformats.org/officeDocument/2006/relationships/image" Target="../media/image9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94.png"/><Relationship Id="rId4" Type="http://schemas.openxmlformats.org/officeDocument/2006/relationships/image" Target="../media/image93.png"/><Relationship Id="rId5" Type="http://schemas.openxmlformats.org/officeDocument/2006/relationships/image" Target="../media/image96.png"/><Relationship Id="rId6" Type="http://schemas.openxmlformats.org/officeDocument/2006/relationships/image" Target="../media/image9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0.png"/><Relationship Id="rId4" Type="http://schemas.openxmlformats.org/officeDocument/2006/relationships/image" Target="../media/image1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5.jpg"/><Relationship Id="rId4" Type="http://schemas.openxmlformats.org/officeDocument/2006/relationships/image" Target="../media/image21.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jpg"/><Relationship Id="rId5" Type="http://schemas.openxmlformats.org/officeDocument/2006/relationships/image" Target="../media/image3.jpg"/><Relationship Id="rId6" Type="http://schemas.openxmlformats.org/officeDocument/2006/relationships/image" Target="../media/image13.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7.jpg"/><Relationship Id="rId4" Type="http://schemas.openxmlformats.org/officeDocument/2006/relationships/image" Target="../media/image55.jpg"/><Relationship Id="rId5" Type="http://schemas.openxmlformats.org/officeDocument/2006/relationships/image" Target="../media/image15.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6.jpg"/><Relationship Id="rId4" Type="http://schemas.openxmlformats.org/officeDocument/2006/relationships/image" Target="../media/image50.jpg"/><Relationship Id="rId5" Type="http://schemas.openxmlformats.org/officeDocument/2006/relationships/image" Target="../media/image20.jpg"/><Relationship Id="rId6" Type="http://schemas.openxmlformats.org/officeDocument/2006/relationships/image" Target="../media/image19.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7" name="Shape 87"/>
        <p:cNvGrpSpPr/>
        <p:nvPr/>
      </p:nvGrpSpPr>
      <p:grpSpPr>
        <a:xfrm>
          <a:off x="0" y="0"/>
          <a:ext cx="0" cy="0"/>
          <a:chOff x="0" y="0"/>
          <a:chExt cx="0" cy="0"/>
        </a:xfrm>
      </p:grpSpPr>
      <p:pic>
        <p:nvPicPr>
          <p:cNvPr descr="old-city-jerusalem.jpg" id="88" name="Google Shape;88;p13"/>
          <p:cNvPicPr preferRelativeResize="0"/>
          <p:nvPr/>
        </p:nvPicPr>
        <p:blipFill rotWithShape="1">
          <a:blip r:embed="rId3">
            <a:alphaModFix/>
          </a:blip>
          <a:srcRect b="0" l="0" r="0" t="0"/>
          <a:stretch/>
        </p:blipFill>
        <p:spPr>
          <a:xfrm>
            <a:off x="1143000" y="0"/>
            <a:ext cx="6858000" cy="5408518"/>
          </a:xfrm>
          <a:prstGeom prst="rect">
            <a:avLst/>
          </a:prstGeom>
          <a:noFill/>
          <a:ln>
            <a:noFill/>
          </a:ln>
        </p:spPr>
      </p:pic>
      <p:sp>
        <p:nvSpPr>
          <p:cNvPr id="89" name="Google Shape;89;p13"/>
          <p:cNvSpPr txBox="1"/>
          <p:nvPr/>
        </p:nvSpPr>
        <p:spPr>
          <a:xfrm>
            <a:off x="1676400" y="5562600"/>
            <a:ext cx="5791200" cy="110799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0" i="0" lang="en-US" sz="6600" u="none" cap="none" strike="noStrike">
                <a:solidFill>
                  <a:srgbClr val="FFFF00"/>
                </a:solidFill>
                <a:latin typeface="Arial"/>
                <a:ea typeface="Arial"/>
                <a:cs typeface="Arial"/>
                <a:sym typeface="Arial"/>
              </a:rPr>
              <a:t>The Holy City</a:t>
            </a:r>
            <a:endParaRPr b="0" i="0" sz="6600" u="none" cap="none" strike="noStrike">
              <a:solidFill>
                <a:srgbClr val="FFFF00"/>
              </a:solidFill>
              <a:latin typeface="Arial"/>
              <a:ea typeface="Arial"/>
              <a:cs typeface="Arial"/>
              <a:sym typeface="Arial"/>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6" name="Shape 156"/>
        <p:cNvGrpSpPr/>
        <p:nvPr/>
      </p:nvGrpSpPr>
      <p:grpSpPr>
        <a:xfrm>
          <a:off x="0" y="0"/>
          <a:ext cx="0" cy="0"/>
          <a:chOff x="0" y="0"/>
          <a:chExt cx="0" cy="0"/>
        </a:xfrm>
      </p:grpSpPr>
      <p:pic>
        <p:nvPicPr>
          <p:cNvPr descr="gihon_towers.jpg" id="157" name="Google Shape;157;p22"/>
          <p:cNvPicPr preferRelativeResize="0"/>
          <p:nvPr/>
        </p:nvPicPr>
        <p:blipFill rotWithShape="1">
          <a:blip r:embed="rId3">
            <a:alphaModFix/>
          </a:blip>
          <a:srcRect b="0" l="0" r="0" t="0"/>
          <a:stretch/>
        </p:blipFill>
        <p:spPr>
          <a:xfrm>
            <a:off x="3962400" y="0"/>
            <a:ext cx="4572000" cy="3429000"/>
          </a:xfrm>
          <a:prstGeom prst="rect">
            <a:avLst/>
          </a:prstGeom>
          <a:noFill/>
          <a:ln>
            <a:noFill/>
          </a:ln>
        </p:spPr>
      </p:pic>
      <p:sp>
        <p:nvSpPr>
          <p:cNvPr id="158" name="Google Shape;158;p22"/>
          <p:cNvSpPr txBox="1"/>
          <p:nvPr/>
        </p:nvSpPr>
        <p:spPr>
          <a:xfrm>
            <a:off x="381000" y="3733800"/>
            <a:ext cx="8534400"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2 Sam 5:6-10</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And the king and his men went to Jerusalem against the Jebusites, the inhabitants of the land, who said to David, “You will not come in here, but the blind and the lame will ward you off”--thinking, “David cannot come in here.</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Nevertheless, David took the stronghold of Zion</a:t>
            </a:r>
            <a:endParaRPr i="1" sz="2400">
              <a:solidFill>
                <a:schemeClr val="lt1"/>
              </a:solidFill>
              <a:latin typeface="Arial"/>
              <a:ea typeface="Arial"/>
              <a:cs typeface="Arial"/>
              <a:sym typeface="Arial"/>
            </a:endParaRPr>
          </a:p>
        </p:txBody>
      </p:sp>
      <p:pic>
        <p:nvPicPr>
          <p:cNvPr descr="jerusalem_sanctuary_tent2.jpg" id="159" name="Google Shape;159;p22"/>
          <p:cNvPicPr preferRelativeResize="0"/>
          <p:nvPr/>
        </p:nvPicPr>
        <p:blipFill rotWithShape="1">
          <a:blip r:embed="rId4">
            <a:alphaModFix/>
          </a:blip>
          <a:srcRect b="0" l="0" r="0" t="0"/>
          <a:stretch/>
        </p:blipFill>
        <p:spPr>
          <a:xfrm>
            <a:off x="533400" y="152400"/>
            <a:ext cx="2368790" cy="3429000"/>
          </a:xfrm>
          <a:prstGeom prst="rect">
            <a:avLst/>
          </a:prstGeom>
          <a:noFill/>
          <a:ln>
            <a:noFill/>
          </a:ln>
        </p:spPr>
      </p:pic>
    </p:spTree>
  </p:cSld>
  <p:clrMapOvr>
    <a:masterClrMapping/>
  </p:clrMapOvr>
  <p:transition spd="med">
    <p:fade/>
  </p:transition>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3" name="Shape 163"/>
        <p:cNvGrpSpPr/>
        <p:nvPr/>
      </p:nvGrpSpPr>
      <p:grpSpPr>
        <a:xfrm>
          <a:off x="0" y="0"/>
          <a:ext cx="0" cy="0"/>
          <a:chOff x="0" y="0"/>
          <a:chExt cx="0" cy="0"/>
        </a:xfrm>
      </p:grpSpPr>
      <p:pic>
        <p:nvPicPr>
          <p:cNvPr descr="jerusalem-water-system.gif" id="164" name="Google Shape;164;p23"/>
          <p:cNvPicPr preferRelativeResize="0"/>
          <p:nvPr/>
        </p:nvPicPr>
        <p:blipFill rotWithShape="1">
          <a:blip r:embed="rId3">
            <a:alphaModFix/>
          </a:blip>
          <a:srcRect b="0" l="0" r="0" t="0"/>
          <a:stretch/>
        </p:blipFill>
        <p:spPr>
          <a:xfrm>
            <a:off x="-14817" y="167217"/>
            <a:ext cx="9144000" cy="6531429"/>
          </a:xfrm>
          <a:prstGeom prst="rect">
            <a:avLst/>
          </a:prstGeom>
          <a:noFill/>
          <a:ln>
            <a:noFill/>
          </a:ln>
        </p:spPr>
      </p:pic>
      <p:pic>
        <p:nvPicPr>
          <p:cNvPr descr="joab_shaft.jpg" id="165" name="Google Shape;165;p23"/>
          <p:cNvPicPr preferRelativeResize="0"/>
          <p:nvPr/>
        </p:nvPicPr>
        <p:blipFill rotWithShape="1">
          <a:blip r:embed="rId4">
            <a:alphaModFix/>
          </a:blip>
          <a:srcRect b="0" l="0" r="0" t="0"/>
          <a:stretch/>
        </p:blipFill>
        <p:spPr>
          <a:xfrm>
            <a:off x="3657600" y="0"/>
            <a:ext cx="4869586" cy="3657600"/>
          </a:xfrm>
          <a:prstGeom prst="rect">
            <a:avLst/>
          </a:prstGeom>
          <a:noFill/>
          <a:ln>
            <a:noFill/>
          </a:ln>
        </p:spPr>
      </p:pic>
      <p:pic>
        <p:nvPicPr>
          <p:cNvPr descr="WarrensShaftClimb1.jpg" id="166" name="Google Shape;166;p23"/>
          <p:cNvPicPr preferRelativeResize="0"/>
          <p:nvPr/>
        </p:nvPicPr>
        <p:blipFill rotWithShape="1">
          <a:blip r:embed="rId5">
            <a:alphaModFix/>
          </a:blip>
          <a:srcRect b="0" l="0" r="0" t="0"/>
          <a:stretch/>
        </p:blipFill>
        <p:spPr>
          <a:xfrm>
            <a:off x="0" y="2300243"/>
            <a:ext cx="3657600" cy="4557757"/>
          </a:xfrm>
          <a:prstGeom prst="rect">
            <a:avLst/>
          </a:prstGeom>
          <a:noFill/>
          <a:ln>
            <a:noFill/>
          </a:ln>
        </p:spPr>
      </p:pic>
      <p:pic>
        <p:nvPicPr>
          <p:cNvPr descr="HezekiahTunnelShaft.jpg" id="167" name="Google Shape;167;p23"/>
          <p:cNvPicPr preferRelativeResize="0"/>
          <p:nvPr/>
        </p:nvPicPr>
        <p:blipFill rotWithShape="1">
          <a:blip r:embed="rId6">
            <a:alphaModFix/>
          </a:blip>
          <a:srcRect b="0" l="0" r="0" t="0"/>
          <a:stretch/>
        </p:blipFill>
        <p:spPr>
          <a:xfrm>
            <a:off x="6615684" y="2560320"/>
            <a:ext cx="2528316" cy="429768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7"/>
                                        </p:tgtEl>
                                        <p:attrNameLst>
                                          <p:attrName>style.visibility</p:attrName>
                                        </p:attrNameLst>
                                      </p:cBhvr>
                                      <p:to>
                                        <p:strVal val="visible"/>
                                      </p:to>
                                    </p:set>
                                    <p:animEffect filter="fade" transition="in">
                                      <p:cBhvr>
                                        <p:cTn dur="2000"/>
                                        <p:tgtEl>
                                          <p:spTgt spid="167"/>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6"/>
                                        </p:tgtEl>
                                        <p:attrNameLst>
                                          <p:attrName>style.visibility</p:attrName>
                                        </p:attrNameLst>
                                      </p:cBhvr>
                                      <p:to>
                                        <p:strVal val="visible"/>
                                      </p:to>
                                    </p:set>
                                    <p:animEffect filter="fade" transition="in">
                                      <p:cBhvr>
                                        <p:cTn dur="2000"/>
                                        <p:tgtEl>
                                          <p:spTgt spid="1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65"/>
                                        </p:tgtEl>
                                        <p:attrNameLst>
                                          <p:attrName>style.visibility</p:attrName>
                                        </p:attrNameLst>
                                      </p:cBhvr>
                                      <p:to>
                                        <p:strVal val="visible"/>
                                      </p:to>
                                    </p:set>
                                    <p:animEffect filter="fade" transition="in">
                                      <p:cBhvr>
                                        <p:cTn dur="2000"/>
                                        <p:tgtEl>
                                          <p:spTgt spid="16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pic>
        <p:nvPicPr>
          <p:cNvPr descr="TowerDavid.jpg" id="173" name="Google Shape;173;p24"/>
          <p:cNvPicPr preferRelativeResize="0"/>
          <p:nvPr/>
        </p:nvPicPr>
        <p:blipFill rotWithShape="1">
          <a:blip r:embed="rId3">
            <a:alphaModFix/>
          </a:blip>
          <a:srcRect b="0" l="0" r="0" t="0"/>
          <a:stretch/>
        </p:blipFill>
        <p:spPr>
          <a:xfrm>
            <a:off x="0" y="0"/>
            <a:ext cx="4572000" cy="3229827"/>
          </a:xfrm>
          <a:prstGeom prst="rect">
            <a:avLst/>
          </a:prstGeom>
          <a:noFill/>
          <a:ln>
            <a:noFill/>
          </a:ln>
        </p:spPr>
      </p:pic>
      <p:pic>
        <p:nvPicPr>
          <p:cNvPr descr="jerusalem8.jpg" id="174" name="Google Shape;174;p24"/>
          <p:cNvPicPr preferRelativeResize="0"/>
          <p:nvPr/>
        </p:nvPicPr>
        <p:blipFill rotWithShape="1">
          <a:blip r:embed="rId4">
            <a:alphaModFix/>
          </a:blip>
          <a:srcRect b="0" l="0" r="0" t="0"/>
          <a:stretch/>
        </p:blipFill>
        <p:spPr>
          <a:xfrm>
            <a:off x="4370446" y="0"/>
            <a:ext cx="4773554" cy="3227832"/>
          </a:xfrm>
          <a:prstGeom prst="rect">
            <a:avLst/>
          </a:prstGeom>
          <a:noFill/>
          <a:ln>
            <a:noFill/>
          </a:ln>
        </p:spPr>
      </p:pic>
      <p:pic>
        <p:nvPicPr>
          <p:cNvPr descr="david_the_king.jpg" id="175" name="Google Shape;175;p24"/>
          <p:cNvPicPr preferRelativeResize="0"/>
          <p:nvPr/>
        </p:nvPicPr>
        <p:blipFill rotWithShape="1">
          <a:blip r:embed="rId5">
            <a:alphaModFix/>
          </a:blip>
          <a:srcRect b="0" l="1452" r="3447" t="0"/>
          <a:stretch/>
        </p:blipFill>
        <p:spPr>
          <a:xfrm>
            <a:off x="0" y="3405699"/>
            <a:ext cx="2651760" cy="3452301"/>
          </a:xfrm>
          <a:prstGeom prst="rect">
            <a:avLst/>
          </a:prstGeom>
          <a:noFill/>
          <a:ln>
            <a:noFill/>
          </a:ln>
        </p:spPr>
      </p:pic>
      <p:pic>
        <p:nvPicPr>
          <p:cNvPr descr="22David.jpg" id="176" name="Google Shape;176;p24"/>
          <p:cNvPicPr preferRelativeResize="0"/>
          <p:nvPr/>
        </p:nvPicPr>
        <p:blipFill rotWithShape="1">
          <a:blip r:embed="rId6">
            <a:alphaModFix/>
          </a:blip>
          <a:srcRect b="0" l="0" r="0" t="0"/>
          <a:stretch/>
        </p:blipFill>
        <p:spPr>
          <a:xfrm>
            <a:off x="4979357" y="3200400"/>
            <a:ext cx="4164643" cy="3657600"/>
          </a:xfrm>
          <a:prstGeom prst="rect">
            <a:avLst/>
          </a:prstGeom>
          <a:noFill/>
          <a:ln>
            <a:noFill/>
          </a:ln>
        </p:spPr>
      </p:pic>
      <p:pic>
        <p:nvPicPr>
          <p:cNvPr descr="DavidandArk3.jpg" id="177" name="Google Shape;177;p24"/>
          <p:cNvPicPr preferRelativeResize="0"/>
          <p:nvPr/>
        </p:nvPicPr>
        <p:blipFill rotWithShape="1">
          <a:blip r:embed="rId7">
            <a:alphaModFix/>
          </a:blip>
          <a:srcRect b="0" l="0" r="0" t="0"/>
          <a:stretch/>
        </p:blipFill>
        <p:spPr>
          <a:xfrm flipH="1">
            <a:off x="2655711" y="3234267"/>
            <a:ext cx="2419048" cy="36576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2000"/>
                                        <p:tgtEl>
                                          <p:spTgt spid="174"/>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76"/>
                                        </p:tgtEl>
                                        <p:attrNameLst>
                                          <p:attrName>style.visibility</p:attrName>
                                        </p:attrNameLst>
                                      </p:cBhvr>
                                      <p:to>
                                        <p:strVal val="visible"/>
                                      </p:to>
                                    </p:set>
                                    <p:animEffect filter="fade" transition="in">
                                      <p:cBhvr>
                                        <p:cTn dur="2000"/>
                                        <p:tgtEl>
                                          <p:spTgt spid="176"/>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77"/>
                                        </p:tgtEl>
                                        <p:attrNameLst>
                                          <p:attrName>style.visibility</p:attrName>
                                        </p:attrNameLst>
                                      </p:cBhvr>
                                      <p:to>
                                        <p:strVal val="visible"/>
                                      </p:to>
                                    </p:set>
                                    <p:animEffect filter="fade" transition="in">
                                      <p:cBhvr>
                                        <p:cTn dur="2000"/>
                                        <p:tgtEl>
                                          <p:spTgt spid="177"/>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75"/>
                                        </p:tgtEl>
                                        <p:attrNameLst>
                                          <p:attrName>style.visibility</p:attrName>
                                        </p:attrNameLst>
                                      </p:cBhvr>
                                      <p:to>
                                        <p:strVal val="visible"/>
                                      </p:to>
                                    </p:set>
                                    <p:animEffect filter="fade" transition="in">
                                      <p:cBhvr>
                                        <p:cTn dur="2000"/>
                                        <p:tgtEl>
                                          <p:spTgt spid="1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pic>
        <p:nvPicPr>
          <p:cNvPr id="183" name="Google Shape;183;p25"/>
          <p:cNvPicPr preferRelativeResize="0"/>
          <p:nvPr/>
        </p:nvPicPr>
        <p:blipFill rotWithShape="1">
          <a:blip r:embed="rId3">
            <a:alphaModFix/>
          </a:blip>
          <a:srcRect b="0" l="0" r="0" t="0"/>
          <a:stretch/>
        </p:blipFill>
        <p:spPr>
          <a:xfrm>
            <a:off x="4334608" y="1673352"/>
            <a:ext cx="5029200" cy="5029200"/>
          </a:xfrm>
          <a:prstGeom prst="rect">
            <a:avLst/>
          </a:prstGeom>
          <a:noFill/>
          <a:ln>
            <a:noFill/>
          </a:ln>
        </p:spPr>
      </p:pic>
      <p:pic>
        <p:nvPicPr>
          <p:cNvPr id="184" name="Google Shape;184;p25"/>
          <p:cNvPicPr preferRelativeResize="0"/>
          <p:nvPr/>
        </p:nvPicPr>
        <p:blipFill rotWithShape="1">
          <a:blip r:embed="rId4">
            <a:alphaModFix/>
          </a:blip>
          <a:srcRect b="0" l="0" r="0" t="0"/>
          <a:stretch/>
        </p:blipFill>
        <p:spPr>
          <a:xfrm>
            <a:off x="-29308" y="228600"/>
            <a:ext cx="5486400" cy="3959352"/>
          </a:xfrm>
          <a:prstGeom prst="rect">
            <a:avLst/>
          </a:prstGeom>
          <a:noFill/>
          <a:ln>
            <a:noFill/>
          </a:ln>
        </p:spPr>
      </p:pic>
    </p:spTree>
  </p:cSld>
  <p:clrMapOvr>
    <a:masterClrMapping/>
  </p:clrMapOvr>
  <p:transition spd="med">
    <p:fade/>
  </p:transition>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8" name="Shape 188"/>
        <p:cNvGrpSpPr/>
        <p:nvPr/>
      </p:nvGrpSpPr>
      <p:grpSpPr>
        <a:xfrm>
          <a:off x="0" y="0"/>
          <a:ext cx="0" cy="0"/>
          <a:chOff x="0" y="0"/>
          <a:chExt cx="0" cy="0"/>
        </a:xfrm>
      </p:grpSpPr>
      <p:pic>
        <p:nvPicPr>
          <p:cNvPr descr="DavidNumbersIsrael.jpg" id="189" name="Google Shape;189;p26"/>
          <p:cNvPicPr preferRelativeResize="0"/>
          <p:nvPr/>
        </p:nvPicPr>
        <p:blipFill rotWithShape="1">
          <a:blip r:embed="rId3">
            <a:alphaModFix/>
          </a:blip>
          <a:srcRect b="0" l="0" r="0" t="0"/>
          <a:stretch/>
        </p:blipFill>
        <p:spPr>
          <a:xfrm>
            <a:off x="0" y="0"/>
            <a:ext cx="6067425" cy="6096000"/>
          </a:xfrm>
          <a:prstGeom prst="rect">
            <a:avLst/>
          </a:prstGeom>
          <a:noFill/>
          <a:ln>
            <a:noFill/>
          </a:ln>
        </p:spPr>
      </p:pic>
      <p:pic>
        <p:nvPicPr>
          <p:cNvPr descr="DavidPlague.jpg" id="190" name="Google Shape;190;p26"/>
          <p:cNvPicPr preferRelativeResize="0"/>
          <p:nvPr/>
        </p:nvPicPr>
        <p:blipFill rotWithShape="1">
          <a:blip r:embed="rId4">
            <a:alphaModFix/>
          </a:blip>
          <a:srcRect b="0" l="0" r="0" t="0"/>
          <a:stretch/>
        </p:blipFill>
        <p:spPr>
          <a:xfrm>
            <a:off x="1981200" y="457200"/>
            <a:ext cx="5419725" cy="6096000"/>
          </a:xfrm>
          <a:prstGeom prst="rect">
            <a:avLst/>
          </a:prstGeom>
          <a:noFill/>
          <a:ln cap="flat" cmpd="sng" w="25400">
            <a:solidFill>
              <a:srgbClr val="C00000"/>
            </a:solidFill>
            <a:prstDash val="solid"/>
            <a:round/>
            <a:headEnd len="sm" w="sm" type="none"/>
            <a:tailEnd len="sm" w="sm" type="none"/>
          </a:ln>
        </p:spPr>
      </p:pic>
      <p:pic>
        <p:nvPicPr>
          <p:cNvPr descr="DavidRepents.jpg" id="191" name="Google Shape;191;p26"/>
          <p:cNvPicPr preferRelativeResize="0"/>
          <p:nvPr/>
        </p:nvPicPr>
        <p:blipFill rotWithShape="1">
          <a:blip r:embed="rId5">
            <a:alphaModFix/>
          </a:blip>
          <a:srcRect b="0" l="0" r="0" t="0"/>
          <a:stretch/>
        </p:blipFill>
        <p:spPr>
          <a:xfrm>
            <a:off x="3048000" y="1733550"/>
            <a:ext cx="6096000" cy="5124450"/>
          </a:xfrm>
          <a:prstGeom prst="rect">
            <a:avLst/>
          </a:prstGeom>
          <a:noFill/>
          <a:ln cap="flat" cmpd="sng" w="25400">
            <a:solidFill>
              <a:srgbClr val="C00000"/>
            </a:solidFill>
            <a:prstDash val="solid"/>
            <a:round/>
            <a:headEnd len="sm" w="sm" type="none"/>
            <a:tailEnd len="sm" w="sm" type="none"/>
          </a:ln>
        </p:spPr>
      </p:pic>
      <p:sp>
        <p:nvSpPr>
          <p:cNvPr id="192" name="Google Shape;192;p26"/>
          <p:cNvSpPr txBox="1"/>
          <p:nvPr/>
        </p:nvSpPr>
        <p:spPr>
          <a:xfrm>
            <a:off x="6172200" y="990600"/>
            <a:ext cx="2971800" cy="2677656"/>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1Chron 21:1, 7</a:t>
            </a:r>
            <a:endParaRPr/>
          </a:p>
          <a:p>
            <a:pPr indent="0" lvl="0" marL="0" marR="0" rtl="0" algn="l">
              <a:spcBef>
                <a:spcPts val="0"/>
              </a:spcBef>
              <a:spcAft>
                <a:spcPts val="0"/>
              </a:spcAft>
              <a:buNone/>
            </a:pPr>
            <a:r>
              <a:t/>
            </a:r>
            <a:endParaRPr b="1" i="1" sz="2400">
              <a:solidFill>
                <a:schemeClr val="lt1"/>
              </a:solidFill>
              <a:latin typeface="Arial"/>
              <a:ea typeface="Arial"/>
              <a:cs typeface="Arial"/>
              <a:sym typeface="Arial"/>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Satan provoked David to number Israel…and God was displeased with this thing</a:t>
            </a:r>
            <a:endParaRPr i="1" sz="2400">
              <a:solidFill>
                <a:schemeClr val="lt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0"/>
                                        </p:tgtEl>
                                        <p:attrNameLst>
                                          <p:attrName>style.visibility</p:attrName>
                                        </p:attrNameLst>
                                      </p:cBhvr>
                                      <p:to>
                                        <p:strVal val="visible"/>
                                      </p:to>
                                    </p:set>
                                    <p:animEffect filter="fade" transition="in">
                                      <p:cBhvr>
                                        <p:cTn dur="2000"/>
                                        <p:tgtEl>
                                          <p:spTgt spid="190"/>
                                        </p:tgtEl>
                                      </p:cBhvr>
                                    </p:animEffect>
                                  </p:childTnLst>
                                </p:cTn>
                              </p:par>
                              <p:par>
                                <p:cTn fill="hold" nodeType="withEffect" presetClass="exit" presetID="10" presetSubtype="0">
                                  <p:stCondLst>
                                    <p:cond delay="0"/>
                                  </p:stCondLst>
                                  <p:childTnLst>
                                    <p:animEffect filter="fade" transition="out">
                                      <p:cBhvr>
                                        <p:cTn dur="2000"/>
                                        <p:tgtEl>
                                          <p:spTgt spid="192"/>
                                        </p:tgtEl>
                                      </p:cBhvr>
                                    </p:animEffect>
                                    <p:set>
                                      <p:cBhvr>
                                        <p:cTn dur="1" fill="hold">
                                          <p:stCondLst>
                                            <p:cond delay="2000"/>
                                          </p:stCondLst>
                                        </p:cTn>
                                        <p:tgtEl>
                                          <p:spTgt spid="192"/>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91"/>
                                        </p:tgtEl>
                                        <p:attrNameLst>
                                          <p:attrName>style.visibility</p:attrName>
                                        </p:attrNameLst>
                                      </p:cBhvr>
                                      <p:to>
                                        <p:strVal val="visible"/>
                                      </p:to>
                                    </p:set>
                                    <p:animEffect filter="fade" transition="in">
                                      <p:cBhvr>
                                        <p:cTn dur="2000"/>
                                        <p:tgtEl>
                                          <p:spTgt spid="1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6" name="Shape 196"/>
        <p:cNvGrpSpPr/>
        <p:nvPr/>
      </p:nvGrpSpPr>
      <p:grpSpPr>
        <a:xfrm>
          <a:off x="0" y="0"/>
          <a:ext cx="0" cy="0"/>
          <a:chOff x="0" y="0"/>
          <a:chExt cx="0" cy="0"/>
        </a:xfrm>
      </p:grpSpPr>
      <p:pic>
        <p:nvPicPr>
          <p:cNvPr descr="ThreshingFloor.jpg" id="197" name="Google Shape;197;p27"/>
          <p:cNvPicPr preferRelativeResize="0"/>
          <p:nvPr/>
        </p:nvPicPr>
        <p:blipFill rotWithShape="1">
          <a:blip r:embed="rId3">
            <a:alphaModFix/>
          </a:blip>
          <a:srcRect b="0" l="0" r="0" t="0"/>
          <a:stretch/>
        </p:blipFill>
        <p:spPr>
          <a:xfrm>
            <a:off x="1524000" y="609600"/>
            <a:ext cx="6400800" cy="4043172"/>
          </a:xfrm>
          <a:prstGeom prst="rect">
            <a:avLst/>
          </a:prstGeom>
          <a:noFill/>
          <a:ln>
            <a:noFill/>
          </a:ln>
        </p:spPr>
      </p:pic>
      <p:sp>
        <p:nvSpPr>
          <p:cNvPr id="198" name="Google Shape;198;p27"/>
          <p:cNvSpPr txBox="1"/>
          <p:nvPr/>
        </p:nvSpPr>
        <p:spPr>
          <a:xfrm>
            <a:off x="609600" y="4876800"/>
            <a:ext cx="8382000" cy="169277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600">
                <a:solidFill>
                  <a:schemeClr val="lt1"/>
                </a:solidFill>
                <a:latin typeface="Arial"/>
                <a:ea typeface="Arial"/>
                <a:cs typeface="Arial"/>
                <a:sym typeface="Arial"/>
              </a:rPr>
              <a:t>1Chron 21:24     </a:t>
            </a:r>
            <a:r>
              <a:rPr i="1" lang="en-US" sz="2600">
                <a:solidFill>
                  <a:schemeClr val="lt1"/>
                </a:solidFill>
                <a:latin typeface="Arial"/>
                <a:ea typeface="Arial"/>
                <a:cs typeface="Arial"/>
                <a:sym typeface="Arial"/>
              </a:rPr>
              <a:t>King David said to Ornan, </a:t>
            </a:r>
            <a:endParaRPr/>
          </a:p>
          <a:p>
            <a:pPr indent="0" lvl="0" marL="0" marR="0" rtl="0" algn="l">
              <a:spcBef>
                <a:spcPts val="0"/>
              </a:spcBef>
              <a:spcAft>
                <a:spcPts val="0"/>
              </a:spcAft>
              <a:buNone/>
            </a:pPr>
            <a:r>
              <a:rPr i="1" lang="en-US" sz="2600">
                <a:solidFill>
                  <a:schemeClr val="lt1"/>
                </a:solidFill>
                <a:latin typeface="Arial"/>
                <a:ea typeface="Arial"/>
                <a:cs typeface="Arial"/>
                <a:sym typeface="Arial"/>
              </a:rPr>
              <a:t>“No, but I will buy it for the full price. </a:t>
            </a:r>
            <a:endParaRPr/>
          </a:p>
          <a:p>
            <a:pPr indent="0" lvl="0" marL="0" marR="0" rtl="0" algn="l">
              <a:spcBef>
                <a:spcPts val="0"/>
              </a:spcBef>
              <a:spcAft>
                <a:spcPts val="0"/>
              </a:spcAft>
              <a:buNone/>
            </a:pPr>
            <a:r>
              <a:rPr i="1" lang="en-US" sz="2600">
                <a:solidFill>
                  <a:schemeClr val="lt1"/>
                </a:solidFill>
                <a:latin typeface="Arial"/>
                <a:ea typeface="Arial"/>
                <a:cs typeface="Arial"/>
                <a:sym typeface="Arial"/>
              </a:rPr>
              <a:t>I will not take for the LORD what is yours, </a:t>
            </a:r>
            <a:endParaRPr/>
          </a:p>
          <a:p>
            <a:pPr indent="0" lvl="0" marL="0" marR="0" rtl="0" algn="l">
              <a:spcBef>
                <a:spcPts val="0"/>
              </a:spcBef>
              <a:spcAft>
                <a:spcPts val="0"/>
              </a:spcAft>
              <a:buNone/>
            </a:pPr>
            <a:r>
              <a:rPr i="1" lang="en-US" sz="2600">
                <a:solidFill>
                  <a:schemeClr val="lt1"/>
                </a:solidFill>
                <a:latin typeface="Arial"/>
                <a:ea typeface="Arial"/>
                <a:cs typeface="Arial"/>
                <a:sym typeface="Arial"/>
              </a:rPr>
              <a:t>nor offer burnt offerings that cost me nothing.”</a:t>
            </a:r>
            <a:endParaRPr i="1" sz="2600">
              <a:solidFill>
                <a:schemeClr val="lt1"/>
              </a:solidFill>
              <a:latin typeface="Arial"/>
              <a:ea typeface="Arial"/>
              <a:cs typeface="Arial"/>
              <a:sym typeface="Arial"/>
            </a:endParaRPr>
          </a:p>
        </p:txBody>
      </p:sp>
    </p:spTree>
  </p:cSld>
  <p:clrMapOvr>
    <a:masterClrMapping/>
  </p:clrMapOvr>
  <p:transition spd="med">
    <p:fade/>
  </p:transition>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pic>
        <p:nvPicPr>
          <p:cNvPr descr="TempleSolomon2.jpg" id="203" name="Google Shape;203;p28"/>
          <p:cNvPicPr preferRelativeResize="0"/>
          <p:nvPr/>
        </p:nvPicPr>
        <p:blipFill rotWithShape="1">
          <a:blip r:embed="rId3">
            <a:alphaModFix/>
          </a:blip>
          <a:srcRect b="0" l="0" r="0" t="0"/>
          <a:stretch/>
        </p:blipFill>
        <p:spPr>
          <a:xfrm>
            <a:off x="0" y="414451"/>
            <a:ext cx="9144000" cy="6029097"/>
          </a:xfrm>
          <a:prstGeom prst="rect">
            <a:avLst/>
          </a:prstGeom>
          <a:noFill/>
          <a:ln>
            <a:noFill/>
          </a:ln>
        </p:spPr>
      </p:pic>
    </p:spTree>
  </p:cSld>
  <p:clrMapOvr>
    <a:masterClrMapping/>
  </p:clrMapOvr>
  <p:transition spd="med">
    <p:fade/>
  </p:transition>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7" name="Shape 207"/>
        <p:cNvGrpSpPr/>
        <p:nvPr/>
      </p:nvGrpSpPr>
      <p:grpSpPr>
        <a:xfrm>
          <a:off x="0" y="0"/>
          <a:ext cx="0" cy="0"/>
          <a:chOff x="0" y="0"/>
          <a:chExt cx="0" cy="0"/>
        </a:xfrm>
      </p:grpSpPr>
      <p:pic>
        <p:nvPicPr>
          <p:cNvPr id="208" name="Google Shape;208;p29"/>
          <p:cNvPicPr preferRelativeResize="0"/>
          <p:nvPr/>
        </p:nvPicPr>
        <p:blipFill rotWithShape="1">
          <a:blip r:embed="rId3">
            <a:alphaModFix/>
          </a:blip>
          <a:srcRect b="0" l="0" r="0" t="0"/>
          <a:stretch/>
        </p:blipFill>
        <p:spPr>
          <a:xfrm flipH="1">
            <a:off x="0" y="0"/>
            <a:ext cx="4572000" cy="5543290"/>
          </a:xfrm>
          <a:prstGeom prst="rect">
            <a:avLst/>
          </a:prstGeom>
          <a:noFill/>
          <a:ln>
            <a:noFill/>
          </a:ln>
        </p:spPr>
      </p:pic>
      <p:pic>
        <p:nvPicPr>
          <p:cNvPr descr="kingrehoboam.jpg" id="209" name="Google Shape;209;p29"/>
          <p:cNvPicPr preferRelativeResize="0"/>
          <p:nvPr/>
        </p:nvPicPr>
        <p:blipFill rotWithShape="1">
          <a:blip r:embed="rId4">
            <a:alphaModFix/>
          </a:blip>
          <a:srcRect b="0" l="0" r="0" t="0"/>
          <a:stretch/>
        </p:blipFill>
        <p:spPr>
          <a:xfrm>
            <a:off x="4572000" y="0"/>
            <a:ext cx="4572000" cy="3108960"/>
          </a:xfrm>
          <a:prstGeom prst="rect">
            <a:avLst/>
          </a:prstGeom>
          <a:noFill/>
          <a:ln>
            <a:noFill/>
          </a:ln>
        </p:spPr>
      </p:pic>
      <p:pic>
        <p:nvPicPr>
          <p:cNvPr descr="JeroboamSacrificeBethel-1K1232.jpg" id="210" name="Google Shape;210;p29"/>
          <p:cNvPicPr preferRelativeResize="0"/>
          <p:nvPr/>
        </p:nvPicPr>
        <p:blipFill rotWithShape="1">
          <a:blip r:embed="rId5">
            <a:alphaModFix/>
          </a:blip>
          <a:srcRect b="0" l="0" r="0" t="0"/>
          <a:stretch/>
        </p:blipFill>
        <p:spPr>
          <a:xfrm>
            <a:off x="0" y="3286125"/>
            <a:ext cx="4572000" cy="3571875"/>
          </a:xfrm>
          <a:prstGeom prst="rect">
            <a:avLst/>
          </a:prstGeom>
          <a:noFill/>
          <a:ln>
            <a:noFill/>
          </a:ln>
        </p:spPr>
      </p:pic>
      <p:pic>
        <p:nvPicPr>
          <p:cNvPr descr="Rehoboam.jpg" id="211" name="Google Shape;211;p29"/>
          <p:cNvPicPr preferRelativeResize="0"/>
          <p:nvPr/>
        </p:nvPicPr>
        <p:blipFill rotWithShape="1">
          <a:blip r:embed="rId6">
            <a:alphaModFix/>
          </a:blip>
          <a:srcRect b="0" l="0" r="0" t="0"/>
          <a:stretch/>
        </p:blipFill>
        <p:spPr>
          <a:xfrm>
            <a:off x="4572000" y="2133600"/>
            <a:ext cx="4572000" cy="6457627"/>
          </a:xfrm>
          <a:prstGeom prst="rect">
            <a:avLst/>
          </a:prstGeom>
          <a:noFill/>
          <a:ln>
            <a:noFill/>
          </a:ln>
        </p:spPr>
      </p:pic>
      <p:pic>
        <p:nvPicPr>
          <p:cNvPr descr="Egypt.jpg" id="212" name="Google Shape;212;p29"/>
          <p:cNvPicPr preferRelativeResize="0"/>
          <p:nvPr/>
        </p:nvPicPr>
        <p:blipFill rotWithShape="1">
          <a:blip r:embed="rId7">
            <a:alphaModFix/>
          </a:blip>
          <a:srcRect b="0" l="0" r="0" t="0"/>
          <a:stretch/>
        </p:blipFill>
        <p:spPr>
          <a:xfrm>
            <a:off x="2634868" y="3260662"/>
            <a:ext cx="1918768" cy="3575304"/>
          </a:xfrm>
          <a:prstGeom prst="rect">
            <a:avLst/>
          </a:prstGeom>
          <a:noFill/>
          <a:ln>
            <a:noFill/>
          </a:ln>
        </p:spPr>
      </p:pic>
      <p:pic>
        <p:nvPicPr>
          <p:cNvPr descr="DividedKingdom.gif" id="213" name="Google Shape;213;p29"/>
          <p:cNvPicPr preferRelativeResize="0"/>
          <p:nvPr/>
        </p:nvPicPr>
        <p:blipFill rotWithShape="1">
          <a:blip r:embed="rId8">
            <a:alphaModFix/>
          </a:blip>
          <a:srcRect b="6667" l="3708" r="1725" t="1152"/>
          <a:stretch/>
        </p:blipFill>
        <p:spPr>
          <a:xfrm>
            <a:off x="2667000" y="1066800"/>
            <a:ext cx="3886200" cy="6321778"/>
          </a:xfrm>
          <a:prstGeom prst="rect">
            <a:avLst/>
          </a:prstGeom>
          <a:noFill/>
          <a:ln>
            <a:noFill/>
          </a:ln>
        </p:spPr>
      </p:pic>
      <p:sp>
        <p:nvSpPr>
          <p:cNvPr id="214" name="Google Shape;214;p29"/>
          <p:cNvSpPr txBox="1"/>
          <p:nvPr/>
        </p:nvSpPr>
        <p:spPr>
          <a:xfrm>
            <a:off x="4800600" y="2667000"/>
            <a:ext cx="4495800" cy="4431983"/>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2Chron 12:1-12</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He abandoned the law of the LORD, and all Israel with him. Shishak king of Egypt came up against Jerusalem . He took the fortified cities of Judah and came as far as Jerusalem. Nevertheless, they shall be servants to him.</a:t>
            </a:r>
            <a:endParaRPr/>
          </a:p>
          <a:p>
            <a:pPr indent="0" lvl="0" marL="0" marR="0" rtl="0" algn="l">
              <a:spcBef>
                <a:spcPts val="0"/>
              </a:spcBef>
              <a:spcAft>
                <a:spcPts val="0"/>
              </a:spcAft>
              <a:buNone/>
            </a:pPr>
            <a:r>
              <a:t/>
            </a:r>
            <a:endParaRPr sz="1800">
              <a:solidFill>
                <a:schemeClr val="lt1"/>
              </a:solidFill>
              <a:latin typeface="Calibri"/>
              <a:ea typeface="Calibri"/>
              <a:cs typeface="Calibri"/>
              <a:sym typeface="Calibri"/>
            </a:endParaRPr>
          </a:p>
        </p:txBody>
      </p:sp>
      <p:sp>
        <p:nvSpPr>
          <p:cNvPr id="215" name="Google Shape;215;p29"/>
          <p:cNvSpPr txBox="1"/>
          <p:nvPr/>
        </p:nvSpPr>
        <p:spPr>
          <a:xfrm>
            <a:off x="381000" y="5791200"/>
            <a:ext cx="16764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600">
                <a:solidFill>
                  <a:schemeClr val="lt1"/>
                </a:solidFill>
                <a:latin typeface="Arial"/>
                <a:ea typeface="Arial"/>
                <a:cs typeface="Arial"/>
                <a:sym typeface="Arial"/>
              </a:rPr>
              <a:t>Israel</a:t>
            </a:r>
            <a:endParaRPr i="1" sz="3600">
              <a:solidFill>
                <a:schemeClr val="lt1"/>
              </a:solidFill>
              <a:latin typeface="Arial"/>
              <a:ea typeface="Arial"/>
              <a:cs typeface="Arial"/>
              <a:sym typeface="Arial"/>
            </a:endParaRPr>
          </a:p>
        </p:txBody>
      </p:sp>
      <p:sp>
        <p:nvSpPr>
          <p:cNvPr id="216" name="Google Shape;216;p29"/>
          <p:cNvSpPr txBox="1"/>
          <p:nvPr/>
        </p:nvSpPr>
        <p:spPr>
          <a:xfrm>
            <a:off x="7010400" y="5867400"/>
            <a:ext cx="1676400" cy="646331"/>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600">
                <a:solidFill>
                  <a:schemeClr val="lt1"/>
                </a:solidFill>
                <a:latin typeface="Arial"/>
                <a:ea typeface="Arial"/>
                <a:cs typeface="Arial"/>
                <a:sym typeface="Arial"/>
              </a:rPr>
              <a:t>Judah</a:t>
            </a:r>
            <a:endParaRPr i="1" sz="3600">
              <a:solidFill>
                <a:schemeClr val="lt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09"/>
                                        </p:tgtEl>
                                        <p:attrNameLst>
                                          <p:attrName>style.visibility</p:attrName>
                                        </p:attrNameLst>
                                      </p:cBhvr>
                                      <p:to>
                                        <p:strVal val="visible"/>
                                      </p:to>
                                    </p:set>
                                    <p:animEffect filter="fade" transition="in">
                                      <p:cBhvr>
                                        <p:cTn dur="2000"/>
                                        <p:tgtEl>
                                          <p:spTgt spid="20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0"/>
                                        </p:tgtEl>
                                        <p:attrNameLst>
                                          <p:attrName>style.visibility</p:attrName>
                                        </p:attrNameLst>
                                      </p:cBhvr>
                                      <p:to>
                                        <p:strVal val="visible"/>
                                      </p:to>
                                    </p:set>
                                    <p:animEffect filter="fade" transition="in">
                                      <p:cBhvr>
                                        <p:cTn dur="2000"/>
                                        <p:tgtEl>
                                          <p:spTgt spid="210"/>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1"/>
                                        </p:tgtEl>
                                        <p:attrNameLst>
                                          <p:attrName>style.visibility</p:attrName>
                                        </p:attrNameLst>
                                      </p:cBhvr>
                                      <p:to>
                                        <p:strVal val="visible"/>
                                      </p:to>
                                    </p:set>
                                    <p:animEffect filter="fade" transition="in">
                                      <p:cBhvr>
                                        <p:cTn dur="2000"/>
                                        <p:tgtEl>
                                          <p:spTgt spid="2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2"/>
                                        </p:tgtEl>
                                        <p:attrNameLst>
                                          <p:attrName>style.visibility</p:attrName>
                                        </p:attrNameLst>
                                      </p:cBhvr>
                                      <p:to>
                                        <p:strVal val="visible"/>
                                      </p:to>
                                    </p:set>
                                    <p:animEffect filter="fade" transition="in">
                                      <p:cBhvr>
                                        <p:cTn dur="2000"/>
                                        <p:tgtEl>
                                          <p:spTgt spid="212"/>
                                        </p:tgtEl>
                                      </p:cBhvr>
                                    </p:animEffect>
                                  </p:childTnLst>
                                </p:cTn>
                              </p:par>
                              <p:par>
                                <p:cTn fill="hold" nodeType="withEffect" presetClass="exit" presetID="10" presetSubtype="0">
                                  <p:stCondLst>
                                    <p:cond delay="0"/>
                                  </p:stCondLst>
                                  <p:childTnLst>
                                    <p:animEffect filter="fade" transition="out">
                                      <p:cBhvr>
                                        <p:cTn dur="2000"/>
                                        <p:tgtEl>
                                          <p:spTgt spid="211"/>
                                        </p:tgtEl>
                                      </p:cBhvr>
                                    </p:animEffect>
                                    <p:set>
                                      <p:cBhvr>
                                        <p:cTn dur="1" fill="hold">
                                          <p:stCondLst>
                                            <p:cond delay="2000"/>
                                          </p:stCondLst>
                                        </p:cTn>
                                        <p:tgtEl>
                                          <p:spTgt spid="211"/>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210"/>
                                        </p:tgtEl>
                                      </p:cBhvr>
                                    </p:animEffect>
                                    <p:set>
                                      <p:cBhvr>
                                        <p:cTn dur="1" fill="hold">
                                          <p:stCondLst>
                                            <p:cond delay="2000"/>
                                          </p:stCondLst>
                                        </p:cTn>
                                        <p:tgtEl>
                                          <p:spTgt spid="21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14"/>
                                        </p:tgtEl>
                                        <p:attrNameLst>
                                          <p:attrName>style.visibility</p:attrName>
                                        </p:attrNameLst>
                                      </p:cBhvr>
                                      <p:to>
                                        <p:strVal val="visible"/>
                                      </p:to>
                                    </p:set>
                                    <p:animEffect filter="fade" transition="in">
                                      <p:cBhvr>
                                        <p:cTn dur="2000"/>
                                        <p:tgtEl>
                                          <p:spTgt spid="214"/>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2000"/>
                                        <p:tgtEl>
                                          <p:spTgt spid="213"/>
                                        </p:tgtEl>
                                      </p:cBhvr>
                                    </p:animEffect>
                                  </p:childTnLst>
                                </p:cTn>
                              </p:par>
                              <p:par>
                                <p:cTn fill="hold" nodeType="withEffect" presetClass="exit" presetID="10" presetSubtype="0">
                                  <p:stCondLst>
                                    <p:cond delay="0"/>
                                  </p:stCondLst>
                                  <p:childTnLst>
                                    <p:animEffect filter="fade" transition="out">
                                      <p:cBhvr>
                                        <p:cTn dur="2000"/>
                                        <p:tgtEl>
                                          <p:spTgt spid="214"/>
                                        </p:tgtEl>
                                      </p:cBhvr>
                                    </p:animEffect>
                                    <p:set>
                                      <p:cBhvr>
                                        <p:cTn dur="1" fill="hold">
                                          <p:stCondLst>
                                            <p:cond delay="2000"/>
                                          </p:stCondLst>
                                        </p:cTn>
                                        <p:tgtEl>
                                          <p:spTgt spid="21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215"/>
                                        </p:tgtEl>
                                        <p:attrNameLst>
                                          <p:attrName>style.visibility</p:attrName>
                                        </p:attrNameLst>
                                      </p:cBhvr>
                                      <p:to>
                                        <p:strVal val="visible"/>
                                      </p:to>
                                    </p:set>
                                    <p:animEffect filter="fade" transition="in">
                                      <p:cBhvr>
                                        <p:cTn dur="2000"/>
                                        <p:tgtEl>
                                          <p:spTgt spid="215"/>
                                        </p:tgtEl>
                                      </p:cBhvr>
                                    </p:animEffect>
                                  </p:childTnLst>
                                </p:cTn>
                              </p:par>
                              <p:par>
                                <p:cTn fill="hold" nodeType="withEffect" presetClass="entr" presetID="10" presetSubtype="0">
                                  <p:stCondLst>
                                    <p:cond delay="0"/>
                                  </p:stCondLst>
                                  <p:childTnLst>
                                    <p:set>
                                      <p:cBhvr>
                                        <p:cTn dur="1" fill="hold">
                                          <p:stCondLst>
                                            <p:cond delay="0"/>
                                          </p:stCondLst>
                                        </p:cTn>
                                        <p:tgtEl>
                                          <p:spTgt spid="216"/>
                                        </p:tgtEl>
                                        <p:attrNameLst>
                                          <p:attrName>style.visibility</p:attrName>
                                        </p:attrNameLst>
                                      </p:cBhvr>
                                      <p:to>
                                        <p:strVal val="visible"/>
                                      </p:to>
                                    </p:set>
                                    <p:animEffect filter="fade" transition="in">
                                      <p:cBhvr>
                                        <p:cTn dur="2000"/>
                                        <p:tgtEl>
                                          <p:spTgt spid="21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0" name="Shape 220"/>
        <p:cNvGrpSpPr/>
        <p:nvPr/>
      </p:nvGrpSpPr>
      <p:grpSpPr>
        <a:xfrm>
          <a:off x="0" y="0"/>
          <a:ext cx="0" cy="0"/>
          <a:chOff x="0" y="0"/>
          <a:chExt cx="0" cy="0"/>
        </a:xfrm>
      </p:grpSpPr>
      <p:pic>
        <p:nvPicPr>
          <p:cNvPr descr="AssyriaMap.png" id="221" name="Google Shape;221;p30"/>
          <p:cNvPicPr preferRelativeResize="0"/>
          <p:nvPr/>
        </p:nvPicPr>
        <p:blipFill rotWithShape="1">
          <a:blip r:embed="rId3">
            <a:alphaModFix/>
          </a:blip>
          <a:srcRect b="5476" l="2500" r="3332" t="0"/>
          <a:stretch/>
        </p:blipFill>
        <p:spPr>
          <a:xfrm>
            <a:off x="0" y="304800"/>
            <a:ext cx="9144000" cy="6311788"/>
          </a:xfrm>
          <a:prstGeom prst="rect">
            <a:avLst/>
          </a:prstGeom>
          <a:noFill/>
          <a:ln>
            <a:noFill/>
          </a:ln>
        </p:spPr>
      </p:pic>
    </p:spTree>
  </p:cSld>
  <p:clrMapOvr>
    <a:masterClrMapping/>
  </p:clrMapOvr>
  <p:transition spd="med">
    <p:fade/>
  </p:transition>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5" name="Shape 225"/>
        <p:cNvGrpSpPr/>
        <p:nvPr/>
      </p:nvGrpSpPr>
      <p:grpSpPr>
        <a:xfrm>
          <a:off x="0" y="0"/>
          <a:ext cx="0" cy="0"/>
          <a:chOff x="0" y="0"/>
          <a:chExt cx="0" cy="0"/>
        </a:xfrm>
      </p:grpSpPr>
      <p:pic>
        <p:nvPicPr>
          <p:cNvPr descr="Tiglath-pilesar.jpg" id="226" name="Google Shape;226;p31"/>
          <p:cNvPicPr preferRelativeResize="0"/>
          <p:nvPr/>
        </p:nvPicPr>
        <p:blipFill rotWithShape="1">
          <a:blip r:embed="rId3">
            <a:alphaModFix/>
          </a:blip>
          <a:srcRect b="0" l="0" r="0" t="0"/>
          <a:stretch/>
        </p:blipFill>
        <p:spPr>
          <a:xfrm>
            <a:off x="1" y="0"/>
            <a:ext cx="4473337" cy="4434840"/>
          </a:xfrm>
          <a:prstGeom prst="rect">
            <a:avLst/>
          </a:prstGeom>
          <a:noFill/>
          <a:ln>
            <a:noFill/>
          </a:ln>
        </p:spPr>
      </p:pic>
      <p:pic>
        <p:nvPicPr>
          <p:cNvPr descr="tiglath-pilesar-relief.jpg" id="227" name="Google Shape;227;p31"/>
          <p:cNvPicPr preferRelativeResize="0"/>
          <p:nvPr/>
        </p:nvPicPr>
        <p:blipFill rotWithShape="1">
          <a:blip r:embed="rId4">
            <a:alphaModFix/>
          </a:blip>
          <a:srcRect b="0" l="0" r="0" t="0"/>
          <a:stretch/>
        </p:blipFill>
        <p:spPr>
          <a:xfrm>
            <a:off x="4572000" y="0"/>
            <a:ext cx="4572000" cy="4389120"/>
          </a:xfrm>
          <a:prstGeom prst="rect">
            <a:avLst/>
          </a:prstGeom>
          <a:noFill/>
          <a:ln>
            <a:noFill/>
          </a:ln>
        </p:spPr>
      </p:pic>
      <p:pic>
        <p:nvPicPr>
          <p:cNvPr descr="AssyriaSiege.jpg" id="228" name="Google Shape;228;p31"/>
          <p:cNvPicPr preferRelativeResize="0"/>
          <p:nvPr/>
        </p:nvPicPr>
        <p:blipFill rotWithShape="1">
          <a:blip r:embed="rId5">
            <a:alphaModFix/>
          </a:blip>
          <a:srcRect b="0" l="0" r="0" t="0"/>
          <a:stretch/>
        </p:blipFill>
        <p:spPr>
          <a:xfrm>
            <a:off x="762000" y="2971800"/>
            <a:ext cx="3810000" cy="3886200"/>
          </a:xfrm>
          <a:prstGeom prst="rect">
            <a:avLst/>
          </a:prstGeom>
          <a:noFill/>
          <a:ln>
            <a:noFill/>
          </a:ln>
        </p:spPr>
      </p:pic>
      <p:sp>
        <p:nvSpPr>
          <p:cNvPr id="229" name="Google Shape;229;p31"/>
          <p:cNvSpPr txBox="1"/>
          <p:nvPr/>
        </p:nvSpPr>
        <p:spPr>
          <a:xfrm>
            <a:off x="5257800" y="5029200"/>
            <a:ext cx="2667000"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3200">
                <a:solidFill>
                  <a:schemeClr val="lt1"/>
                </a:solidFill>
                <a:latin typeface="Arial"/>
                <a:ea typeface="Arial"/>
                <a:cs typeface="Arial"/>
                <a:sym typeface="Arial"/>
              </a:rPr>
              <a:t>Isaiah 7:2</a:t>
            </a:r>
            <a:endParaRPr b="1" i="1" sz="3200">
              <a:solidFill>
                <a:schemeClr val="lt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228"/>
                                        </p:tgtEl>
                                        <p:attrNameLst>
                                          <p:attrName>style.visibility</p:attrName>
                                        </p:attrNameLst>
                                      </p:cBhvr>
                                      <p:to>
                                        <p:strVal val="visible"/>
                                      </p:to>
                                    </p:set>
                                    <p:animEffect filter="fade" transition="in">
                                      <p:cBhvr>
                                        <p:cTn dur="2000"/>
                                        <p:tgtEl>
                                          <p:spTgt spid="2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pic>
        <p:nvPicPr>
          <p:cNvPr descr="Jerusalem4.jpg" id="94" name="Google Shape;94;p14"/>
          <p:cNvPicPr preferRelativeResize="0"/>
          <p:nvPr/>
        </p:nvPicPr>
        <p:blipFill rotWithShape="1">
          <a:blip r:embed="rId3">
            <a:alphaModFix/>
          </a:blip>
          <a:srcRect b="7778" l="7407" r="8148" t="5555"/>
          <a:stretch/>
        </p:blipFill>
        <p:spPr>
          <a:xfrm>
            <a:off x="0" y="304800"/>
            <a:ext cx="9144000" cy="6256421"/>
          </a:xfrm>
          <a:prstGeom prst="rect">
            <a:avLst/>
          </a:prstGeom>
          <a:noFill/>
          <a:ln>
            <a:noFill/>
          </a:ln>
        </p:spPr>
      </p:pic>
      <p:sp>
        <p:nvSpPr>
          <p:cNvPr id="95" name="Google Shape;95;p14"/>
          <p:cNvSpPr txBox="1"/>
          <p:nvPr/>
        </p:nvSpPr>
        <p:spPr>
          <a:xfrm>
            <a:off x="381000" y="685800"/>
            <a:ext cx="8305800"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0" lang="en-US" sz="2800" u="none" cap="none" strike="noStrike">
                <a:solidFill>
                  <a:schemeClr val="dk2"/>
                </a:solidFill>
                <a:latin typeface="Arial"/>
                <a:ea typeface="Arial"/>
                <a:cs typeface="Arial"/>
                <a:sym typeface="Arial"/>
              </a:rPr>
              <a:t>Isa 48:2</a:t>
            </a:r>
            <a:endParaRPr/>
          </a:p>
          <a:p>
            <a:pPr indent="0" lvl="0" marL="0" marR="0" rtl="0" algn="l">
              <a:spcBef>
                <a:spcPts val="0"/>
              </a:spcBef>
              <a:spcAft>
                <a:spcPts val="0"/>
              </a:spcAft>
              <a:buNone/>
            </a:pPr>
            <a:r>
              <a:rPr b="1" i="1" lang="en-US" sz="2800">
                <a:solidFill>
                  <a:schemeClr val="dk2"/>
                </a:solidFill>
                <a:latin typeface="Arial"/>
                <a:ea typeface="Arial"/>
                <a:cs typeface="Arial"/>
                <a:sym typeface="Arial"/>
              </a:rPr>
              <a:t>For they call themselves after the holy city, and stay themselves on the God of Israel</a:t>
            </a:r>
            <a:endParaRPr b="1" sz="2800">
              <a:solidFill>
                <a:schemeClr val="dk2"/>
              </a:solidFill>
              <a:latin typeface="Arial"/>
              <a:ea typeface="Arial"/>
              <a:cs typeface="Arial"/>
              <a:sym typeface="Arial"/>
            </a:endParaRPr>
          </a:p>
        </p:txBody>
      </p:sp>
      <p:pic>
        <p:nvPicPr>
          <p:cNvPr descr="TowerDavid.jpg" id="96" name="Google Shape;96;p14"/>
          <p:cNvPicPr preferRelativeResize="0"/>
          <p:nvPr/>
        </p:nvPicPr>
        <p:blipFill rotWithShape="1">
          <a:blip r:embed="rId4">
            <a:alphaModFix/>
          </a:blip>
          <a:srcRect b="0" l="0" r="0" t="0"/>
          <a:stretch/>
        </p:blipFill>
        <p:spPr>
          <a:xfrm>
            <a:off x="4572000" y="0"/>
            <a:ext cx="4572000" cy="3229828"/>
          </a:xfrm>
          <a:prstGeom prst="rect">
            <a:avLst/>
          </a:prstGeom>
          <a:noFill/>
          <a:ln>
            <a:noFill/>
          </a:ln>
        </p:spPr>
      </p:pic>
      <p:pic>
        <p:nvPicPr>
          <p:cNvPr descr="jerusalem8.jpg" id="97" name="Google Shape;97;p14"/>
          <p:cNvPicPr preferRelativeResize="0"/>
          <p:nvPr/>
        </p:nvPicPr>
        <p:blipFill rotWithShape="1">
          <a:blip r:embed="rId5">
            <a:alphaModFix/>
          </a:blip>
          <a:srcRect b="0" l="0" r="0" t="0"/>
          <a:stretch/>
        </p:blipFill>
        <p:spPr>
          <a:xfrm>
            <a:off x="0" y="152400"/>
            <a:ext cx="4572000" cy="3091543"/>
          </a:xfrm>
          <a:prstGeom prst="rect">
            <a:avLst/>
          </a:prstGeom>
          <a:noFill/>
          <a:ln>
            <a:noFill/>
          </a:ln>
        </p:spPr>
      </p:pic>
      <p:sp>
        <p:nvSpPr>
          <p:cNvPr id="98" name="Google Shape;98;p14"/>
          <p:cNvSpPr txBox="1"/>
          <p:nvPr/>
        </p:nvSpPr>
        <p:spPr>
          <a:xfrm>
            <a:off x="228600" y="3276600"/>
            <a:ext cx="8610600" cy="181588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FDE9D8"/>
                </a:solidFill>
                <a:latin typeface="Arial"/>
                <a:ea typeface="Arial"/>
                <a:cs typeface="Arial"/>
                <a:sym typeface="Arial"/>
              </a:rPr>
              <a:t>Psa 46:4</a:t>
            </a:r>
            <a:endParaRPr sz="2800">
              <a:solidFill>
                <a:srgbClr val="FDE9D8"/>
              </a:solidFill>
              <a:latin typeface="Arial"/>
              <a:ea typeface="Arial"/>
              <a:cs typeface="Arial"/>
              <a:sym typeface="Arial"/>
            </a:endParaRPr>
          </a:p>
          <a:p>
            <a:pPr indent="0" lvl="0" marL="0" marR="0" rtl="0" algn="l">
              <a:spcBef>
                <a:spcPts val="0"/>
              </a:spcBef>
              <a:spcAft>
                <a:spcPts val="0"/>
              </a:spcAft>
              <a:buNone/>
            </a:pPr>
            <a:r>
              <a:rPr i="1" lang="en-US" sz="2800">
                <a:solidFill>
                  <a:srgbClr val="FDE9D8"/>
                </a:solidFill>
                <a:latin typeface="Arial"/>
                <a:ea typeface="Arial"/>
                <a:cs typeface="Arial"/>
                <a:sym typeface="Arial"/>
              </a:rPr>
              <a:t>There is a river, the streams whereof shall make glad the city of God, the holy place of the tabernacles of the most High.</a:t>
            </a:r>
            <a:endParaRPr sz="2800">
              <a:solidFill>
                <a:srgbClr val="FDE9D8"/>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5"/>
                                        </p:tgtEl>
                                        <p:attrNameLst>
                                          <p:attrName>style.visibility</p:attrName>
                                        </p:attrNameLst>
                                      </p:cBhvr>
                                      <p:to>
                                        <p:strVal val="visible"/>
                                      </p:to>
                                    </p:set>
                                    <p:animEffect filter="fade" transition="in">
                                      <p:cBhvr>
                                        <p:cTn dur="2000"/>
                                        <p:tgtEl>
                                          <p:spTgt spid="95"/>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7"/>
                                        </p:tgtEl>
                                        <p:attrNameLst>
                                          <p:attrName>style.visibility</p:attrName>
                                        </p:attrNameLst>
                                      </p:cBhvr>
                                      <p:to>
                                        <p:strVal val="visible"/>
                                      </p:to>
                                    </p:set>
                                    <p:animEffect filter="fade" transition="in">
                                      <p:cBhvr>
                                        <p:cTn dur="2000"/>
                                        <p:tgtEl>
                                          <p:spTgt spid="97"/>
                                        </p:tgtEl>
                                      </p:cBhvr>
                                    </p:animEffect>
                                  </p:childTnLst>
                                </p:cTn>
                              </p:par>
                              <p:par>
                                <p:cTn fill="hold" nodeType="withEffect" presetClass="entr" presetID="10" presetSubtype="0">
                                  <p:stCondLst>
                                    <p:cond delay="0"/>
                                  </p:stCondLst>
                                  <p:childTnLst>
                                    <p:set>
                                      <p:cBhvr>
                                        <p:cTn dur="1" fill="hold">
                                          <p:stCondLst>
                                            <p:cond delay="0"/>
                                          </p:stCondLst>
                                        </p:cTn>
                                        <p:tgtEl>
                                          <p:spTgt spid="96"/>
                                        </p:tgtEl>
                                        <p:attrNameLst>
                                          <p:attrName>style.visibility</p:attrName>
                                        </p:attrNameLst>
                                      </p:cBhvr>
                                      <p:to>
                                        <p:strVal val="visible"/>
                                      </p:to>
                                    </p:set>
                                    <p:animEffect filter="fade" transition="in">
                                      <p:cBhvr>
                                        <p:cTn dur="2000"/>
                                        <p:tgtEl>
                                          <p:spTgt spid="96"/>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2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3" name="Shape 233"/>
        <p:cNvGrpSpPr/>
        <p:nvPr/>
      </p:nvGrpSpPr>
      <p:grpSpPr>
        <a:xfrm>
          <a:off x="0" y="0"/>
          <a:ext cx="0" cy="0"/>
          <a:chOff x="0" y="0"/>
          <a:chExt cx="0" cy="0"/>
        </a:xfrm>
      </p:grpSpPr>
      <p:pic>
        <p:nvPicPr>
          <p:cNvPr descr="AhazSacrifices.jpg" id="234" name="Google Shape;234;p32"/>
          <p:cNvPicPr preferRelativeResize="0"/>
          <p:nvPr/>
        </p:nvPicPr>
        <p:blipFill rotWithShape="1">
          <a:blip r:embed="rId3">
            <a:alphaModFix/>
          </a:blip>
          <a:srcRect b="0" l="0" r="0" t="0"/>
          <a:stretch/>
        </p:blipFill>
        <p:spPr>
          <a:xfrm>
            <a:off x="0" y="304800"/>
            <a:ext cx="4029456" cy="6324600"/>
          </a:xfrm>
          <a:prstGeom prst="rect">
            <a:avLst/>
          </a:prstGeom>
          <a:noFill/>
          <a:ln>
            <a:noFill/>
          </a:ln>
        </p:spPr>
      </p:pic>
      <p:sp>
        <p:nvSpPr>
          <p:cNvPr id="235" name="Google Shape;235;p32"/>
          <p:cNvSpPr txBox="1"/>
          <p:nvPr/>
        </p:nvSpPr>
        <p:spPr>
          <a:xfrm>
            <a:off x="4495800" y="1143000"/>
            <a:ext cx="4267200" cy="378565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2 Chron 28:23-24</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Ahaz gathered together the vessels of the house of God and cut in pieces the vessels of the house of God, and he shut up the doors of the house of the LORD, and he made himself altars in every corner of Jerusalem. </a:t>
            </a:r>
            <a:endParaRPr i="1" sz="2400">
              <a:solidFill>
                <a:schemeClr val="lt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35"/>
                                        </p:tgtEl>
                                        <p:attrNameLst>
                                          <p:attrName>style.visibility</p:attrName>
                                        </p:attrNameLst>
                                      </p:cBhvr>
                                      <p:to>
                                        <p:strVal val="visible"/>
                                      </p:to>
                                    </p:set>
                                    <p:animEffect filter="fade" transition="in">
                                      <p:cBhvr>
                                        <p:cTn dur="2000"/>
                                        <p:tgtEl>
                                          <p:spTgt spid="2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9" name="Shape 239"/>
        <p:cNvGrpSpPr/>
        <p:nvPr/>
      </p:nvGrpSpPr>
      <p:grpSpPr>
        <a:xfrm>
          <a:off x="0" y="0"/>
          <a:ext cx="0" cy="0"/>
          <a:chOff x="0" y="0"/>
          <a:chExt cx="0" cy="0"/>
        </a:xfrm>
      </p:grpSpPr>
      <p:pic>
        <p:nvPicPr>
          <p:cNvPr descr="King.jpg" id="240" name="Google Shape;240;p33"/>
          <p:cNvPicPr preferRelativeResize="0"/>
          <p:nvPr/>
        </p:nvPicPr>
        <p:blipFill rotWithShape="1">
          <a:blip r:embed="rId3">
            <a:alphaModFix/>
          </a:blip>
          <a:srcRect b="4827" l="0" r="0" t="0"/>
          <a:stretch/>
        </p:blipFill>
        <p:spPr>
          <a:xfrm>
            <a:off x="4572000" y="0"/>
            <a:ext cx="4572000" cy="5486400"/>
          </a:xfrm>
          <a:prstGeom prst="rect">
            <a:avLst/>
          </a:prstGeom>
          <a:noFill/>
          <a:ln>
            <a:noFill/>
          </a:ln>
        </p:spPr>
      </p:pic>
      <p:pic>
        <p:nvPicPr>
          <p:cNvPr descr="AssyrianKing.jpg" id="241" name="Google Shape;241;p33"/>
          <p:cNvPicPr preferRelativeResize="0"/>
          <p:nvPr/>
        </p:nvPicPr>
        <p:blipFill rotWithShape="1">
          <a:blip r:embed="rId4">
            <a:alphaModFix/>
          </a:blip>
          <a:srcRect b="0" l="0" r="0" t="0"/>
          <a:stretch/>
        </p:blipFill>
        <p:spPr>
          <a:xfrm flipH="1">
            <a:off x="-152400" y="0"/>
            <a:ext cx="3858228" cy="5486400"/>
          </a:xfrm>
          <a:prstGeom prst="rect">
            <a:avLst/>
          </a:prstGeom>
          <a:noFill/>
          <a:ln>
            <a:noFill/>
          </a:ln>
        </p:spPr>
      </p:pic>
      <p:sp>
        <p:nvSpPr>
          <p:cNvPr id="242" name="Google Shape;242;p33"/>
          <p:cNvSpPr txBox="1"/>
          <p:nvPr/>
        </p:nvSpPr>
        <p:spPr>
          <a:xfrm>
            <a:off x="1905000" y="5715000"/>
            <a:ext cx="5638800"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800">
                <a:solidFill>
                  <a:schemeClr val="lt1"/>
                </a:solidFill>
                <a:latin typeface="Arial"/>
                <a:ea typeface="Arial"/>
                <a:cs typeface="Arial"/>
                <a:sym typeface="Arial"/>
              </a:rPr>
              <a:t>2 Kings 16:7-8</a:t>
            </a:r>
            <a:endParaRPr/>
          </a:p>
          <a:p>
            <a:pPr indent="0" lvl="0" marL="0" marR="0" rtl="0" algn="l">
              <a:spcBef>
                <a:spcPts val="0"/>
              </a:spcBef>
              <a:spcAft>
                <a:spcPts val="0"/>
              </a:spcAft>
              <a:buNone/>
            </a:pPr>
            <a:r>
              <a:rPr i="1" lang="en-US" sz="2800">
                <a:solidFill>
                  <a:schemeClr val="lt1"/>
                </a:solidFill>
                <a:latin typeface="Arial"/>
                <a:ea typeface="Arial"/>
                <a:cs typeface="Arial"/>
                <a:sym typeface="Arial"/>
              </a:rPr>
              <a:t>“I am your servant and son.”</a:t>
            </a:r>
            <a:endParaRPr i="1" sz="2800">
              <a:solidFill>
                <a:schemeClr val="lt1"/>
              </a:solidFill>
              <a:latin typeface="Arial"/>
              <a:ea typeface="Arial"/>
              <a:cs typeface="Arial"/>
              <a:sym typeface="Arial"/>
            </a:endParaRPr>
          </a:p>
        </p:txBody>
      </p:sp>
      <p:pic>
        <p:nvPicPr>
          <p:cNvPr descr="AssyriaPeace.jpg" id="243" name="Google Shape;243;p33"/>
          <p:cNvPicPr preferRelativeResize="0"/>
          <p:nvPr/>
        </p:nvPicPr>
        <p:blipFill rotWithShape="1">
          <a:blip r:embed="rId5">
            <a:alphaModFix/>
          </a:blip>
          <a:srcRect b="0" l="0" r="0" t="0"/>
          <a:stretch/>
        </p:blipFill>
        <p:spPr>
          <a:xfrm>
            <a:off x="1209574" y="3466699"/>
            <a:ext cx="6172200" cy="2013086"/>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3"/>
                                        </p:tgtEl>
                                        <p:attrNameLst>
                                          <p:attrName>style.visibility</p:attrName>
                                        </p:attrNameLst>
                                      </p:cBhvr>
                                      <p:to>
                                        <p:strVal val="visible"/>
                                      </p:to>
                                    </p:set>
                                    <p:animEffect filter="fade" transition="in">
                                      <p:cBhvr>
                                        <p:cTn dur="2000"/>
                                        <p:tgtEl>
                                          <p:spTgt spid="24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7" name="Shape 247"/>
        <p:cNvGrpSpPr/>
        <p:nvPr/>
      </p:nvGrpSpPr>
      <p:grpSpPr>
        <a:xfrm>
          <a:off x="0" y="0"/>
          <a:ext cx="0" cy="0"/>
          <a:chOff x="0" y="0"/>
          <a:chExt cx="0" cy="0"/>
        </a:xfrm>
      </p:grpSpPr>
      <p:pic>
        <p:nvPicPr>
          <p:cNvPr descr="JerusalemHezekiahWall.jpg" id="248" name="Google Shape;248;p34"/>
          <p:cNvPicPr preferRelativeResize="0"/>
          <p:nvPr/>
        </p:nvPicPr>
        <p:blipFill rotWithShape="1">
          <a:blip r:embed="rId3">
            <a:alphaModFix/>
          </a:blip>
          <a:srcRect b="0" l="0" r="0" t="0"/>
          <a:stretch/>
        </p:blipFill>
        <p:spPr>
          <a:xfrm>
            <a:off x="4035552" y="0"/>
            <a:ext cx="5108448" cy="3529584"/>
          </a:xfrm>
          <a:prstGeom prst="rect">
            <a:avLst/>
          </a:prstGeom>
          <a:noFill/>
          <a:ln>
            <a:noFill/>
          </a:ln>
        </p:spPr>
      </p:pic>
      <p:pic>
        <p:nvPicPr>
          <p:cNvPr descr="HezekiahJerusalemDrawing.jpg" id="249" name="Google Shape;249;p34"/>
          <p:cNvPicPr preferRelativeResize="0"/>
          <p:nvPr/>
        </p:nvPicPr>
        <p:blipFill rotWithShape="1">
          <a:blip r:embed="rId4">
            <a:alphaModFix/>
          </a:blip>
          <a:srcRect b="0" l="0" r="0" t="0"/>
          <a:stretch/>
        </p:blipFill>
        <p:spPr>
          <a:xfrm>
            <a:off x="1752600" y="2044065"/>
            <a:ext cx="6400800" cy="4813935"/>
          </a:xfrm>
          <a:prstGeom prst="rect">
            <a:avLst/>
          </a:prstGeom>
          <a:noFill/>
          <a:ln>
            <a:noFill/>
          </a:ln>
        </p:spPr>
      </p:pic>
      <p:pic>
        <p:nvPicPr>
          <p:cNvPr descr="hezekiah'stunneltowerofdavid.jpg" id="250" name="Google Shape;250;p34"/>
          <p:cNvPicPr preferRelativeResize="0"/>
          <p:nvPr/>
        </p:nvPicPr>
        <p:blipFill rotWithShape="1">
          <a:blip r:embed="rId5">
            <a:alphaModFix/>
          </a:blip>
          <a:srcRect b="0" l="0" r="0" t="0"/>
          <a:stretch/>
        </p:blipFill>
        <p:spPr>
          <a:xfrm>
            <a:off x="0" y="1549400"/>
            <a:ext cx="7620000" cy="5308600"/>
          </a:xfrm>
          <a:prstGeom prst="rect">
            <a:avLst/>
          </a:prstGeom>
          <a:noFill/>
          <a:ln>
            <a:noFill/>
          </a:ln>
        </p:spPr>
      </p:pic>
      <p:sp>
        <p:nvSpPr>
          <p:cNvPr id="251" name="Google Shape;251;p34"/>
          <p:cNvSpPr txBox="1"/>
          <p:nvPr/>
        </p:nvSpPr>
        <p:spPr>
          <a:xfrm>
            <a:off x="533400" y="533400"/>
            <a:ext cx="3048000" cy="5847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lang="en-US" sz="3200">
                <a:solidFill>
                  <a:schemeClr val="lt1"/>
                </a:solidFill>
                <a:latin typeface="Calibri"/>
                <a:ea typeface="Calibri"/>
                <a:cs typeface="Calibri"/>
                <a:sym typeface="Calibri"/>
              </a:rPr>
              <a:t>2</a:t>
            </a:r>
            <a:r>
              <a:rPr lang="en-US" sz="3200">
                <a:solidFill>
                  <a:schemeClr val="lt1"/>
                </a:solidFill>
                <a:latin typeface="Arial"/>
                <a:ea typeface="Arial"/>
                <a:cs typeface="Arial"/>
                <a:sym typeface="Arial"/>
              </a:rPr>
              <a:t> Kings 20:20</a:t>
            </a:r>
            <a:endParaRPr sz="3200">
              <a:solidFill>
                <a:schemeClr val="lt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9"/>
                                        </p:tgtEl>
                                        <p:attrNameLst>
                                          <p:attrName>style.visibility</p:attrName>
                                        </p:attrNameLst>
                                      </p:cBhvr>
                                      <p:to>
                                        <p:strVal val="visible"/>
                                      </p:to>
                                    </p:set>
                                    <p:animEffect filter="fade" transition="in">
                                      <p:cBhvr>
                                        <p:cTn dur="2000"/>
                                        <p:tgtEl>
                                          <p:spTgt spid="2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2000"/>
                                        <p:tgtEl>
                                          <p:spTgt spid="25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5" name="Shape 255"/>
        <p:cNvGrpSpPr/>
        <p:nvPr/>
      </p:nvGrpSpPr>
      <p:grpSpPr>
        <a:xfrm>
          <a:off x="0" y="0"/>
          <a:ext cx="0" cy="0"/>
          <a:chOff x="0" y="0"/>
          <a:chExt cx="0" cy="0"/>
        </a:xfrm>
      </p:grpSpPr>
      <p:pic>
        <p:nvPicPr>
          <p:cNvPr descr="AssyriaBattle.jpg" id="256" name="Google Shape;256;p35"/>
          <p:cNvPicPr preferRelativeResize="0"/>
          <p:nvPr/>
        </p:nvPicPr>
        <p:blipFill rotWithShape="1">
          <a:blip r:embed="rId3">
            <a:alphaModFix/>
          </a:blip>
          <a:srcRect b="2881" l="2461" r="1538" t="3291"/>
          <a:stretch/>
        </p:blipFill>
        <p:spPr>
          <a:xfrm>
            <a:off x="0" y="0"/>
            <a:ext cx="3657600" cy="2672862"/>
          </a:xfrm>
          <a:prstGeom prst="rect">
            <a:avLst/>
          </a:prstGeom>
          <a:noFill/>
          <a:ln>
            <a:noFill/>
          </a:ln>
          <a:effectLst>
            <a:outerShdw blurRad="57150" rotWithShape="0" algn="tl" dir="2700000" dist="50800">
              <a:srgbClr val="000000">
                <a:alpha val="40000"/>
              </a:srgbClr>
            </a:outerShdw>
          </a:effectLst>
        </p:spPr>
      </p:pic>
      <p:pic>
        <p:nvPicPr>
          <p:cNvPr descr="Lachish.jpg" id="257" name="Google Shape;257;p35"/>
          <p:cNvPicPr preferRelativeResize="0"/>
          <p:nvPr/>
        </p:nvPicPr>
        <p:blipFill rotWithShape="1">
          <a:blip r:embed="rId4">
            <a:alphaModFix/>
          </a:blip>
          <a:srcRect b="0" l="0" r="0" t="0"/>
          <a:stretch/>
        </p:blipFill>
        <p:spPr>
          <a:xfrm>
            <a:off x="3656682" y="2689034"/>
            <a:ext cx="1828800" cy="1632859"/>
          </a:xfrm>
          <a:prstGeom prst="rect">
            <a:avLst/>
          </a:prstGeom>
          <a:noFill/>
          <a:ln>
            <a:noFill/>
          </a:ln>
        </p:spPr>
      </p:pic>
      <p:pic>
        <p:nvPicPr>
          <p:cNvPr descr="Lachish_doublegates.jpg" id="258" name="Google Shape;258;p35"/>
          <p:cNvPicPr preferRelativeResize="0"/>
          <p:nvPr/>
        </p:nvPicPr>
        <p:blipFill rotWithShape="1">
          <a:blip r:embed="rId5">
            <a:alphaModFix/>
          </a:blip>
          <a:srcRect b="0" l="0" r="0" t="0"/>
          <a:stretch/>
        </p:blipFill>
        <p:spPr>
          <a:xfrm>
            <a:off x="0" y="4343400"/>
            <a:ext cx="4572000" cy="3429000"/>
          </a:xfrm>
          <a:prstGeom prst="rect">
            <a:avLst/>
          </a:prstGeom>
          <a:noFill/>
          <a:ln>
            <a:noFill/>
          </a:ln>
        </p:spPr>
      </p:pic>
      <p:pic>
        <p:nvPicPr>
          <p:cNvPr descr="LachisGateway.gif" id="259" name="Google Shape;259;p35"/>
          <p:cNvPicPr preferRelativeResize="0"/>
          <p:nvPr/>
        </p:nvPicPr>
        <p:blipFill rotWithShape="1">
          <a:blip r:embed="rId6">
            <a:alphaModFix/>
          </a:blip>
          <a:srcRect b="0" l="0" r="0" t="0"/>
          <a:stretch/>
        </p:blipFill>
        <p:spPr>
          <a:xfrm>
            <a:off x="5486400" y="3505200"/>
            <a:ext cx="3657600" cy="1962614"/>
          </a:xfrm>
          <a:prstGeom prst="rect">
            <a:avLst/>
          </a:prstGeom>
          <a:noFill/>
          <a:ln>
            <a:noFill/>
          </a:ln>
        </p:spPr>
      </p:pic>
      <p:pic>
        <p:nvPicPr>
          <p:cNvPr descr="LachishRamp.jpg" id="260" name="Google Shape;260;p35"/>
          <p:cNvPicPr preferRelativeResize="0"/>
          <p:nvPr/>
        </p:nvPicPr>
        <p:blipFill rotWithShape="1">
          <a:blip r:embed="rId7">
            <a:alphaModFix/>
          </a:blip>
          <a:srcRect b="0" l="0" r="0" t="0"/>
          <a:stretch/>
        </p:blipFill>
        <p:spPr>
          <a:xfrm>
            <a:off x="0" y="2667000"/>
            <a:ext cx="3657600" cy="2036064"/>
          </a:xfrm>
          <a:prstGeom prst="rect">
            <a:avLst/>
          </a:prstGeom>
          <a:noFill/>
          <a:ln>
            <a:noFill/>
          </a:ln>
        </p:spPr>
      </p:pic>
      <p:pic>
        <p:nvPicPr>
          <p:cNvPr descr="LachishSiege.jpg" id="261" name="Google Shape;261;p35"/>
          <p:cNvPicPr preferRelativeResize="0"/>
          <p:nvPr/>
        </p:nvPicPr>
        <p:blipFill rotWithShape="1">
          <a:blip r:embed="rId8">
            <a:alphaModFix/>
          </a:blip>
          <a:srcRect b="0" l="0" r="0" t="0"/>
          <a:stretch/>
        </p:blipFill>
        <p:spPr>
          <a:xfrm flipH="1">
            <a:off x="5486400" y="0"/>
            <a:ext cx="3657600" cy="3545633"/>
          </a:xfrm>
          <a:prstGeom prst="rect">
            <a:avLst/>
          </a:prstGeom>
          <a:noFill/>
          <a:ln>
            <a:noFill/>
          </a:ln>
        </p:spPr>
      </p:pic>
      <p:pic>
        <p:nvPicPr>
          <p:cNvPr descr="SennacheribagainstLachish.jpg" id="262" name="Google Shape;262;p35"/>
          <p:cNvPicPr preferRelativeResize="0"/>
          <p:nvPr/>
        </p:nvPicPr>
        <p:blipFill rotWithShape="1">
          <a:blip r:embed="rId9">
            <a:alphaModFix/>
          </a:blip>
          <a:srcRect b="0" l="0" r="0" t="0"/>
          <a:stretch/>
        </p:blipFill>
        <p:spPr>
          <a:xfrm>
            <a:off x="0" y="2514600"/>
            <a:ext cx="3657600" cy="54864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61"/>
                                        </p:tgtEl>
                                        <p:attrNameLst>
                                          <p:attrName>style.visibility</p:attrName>
                                        </p:attrNameLst>
                                      </p:cBhvr>
                                      <p:to>
                                        <p:strVal val="visible"/>
                                      </p:to>
                                    </p:set>
                                    <p:animEffect filter="fade" transition="in">
                                      <p:cBhvr>
                                        <p:cTn dur="2000"/>
                                        <p:tgtEl>
                                          <p:spTgt spid="261"/>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262"/>
                                        </p:tgtEl>
                                        <p:attrNameLst>
                                          <p:attrName>style.visibility</p:attrName>
                                        </p:attrNameLst>
                                      </p:cBhvr>
                                      <p:to>
                                        <p:strVal val="visible"/>
                                      </p:to>
                                    </p:set>
                                    <p:animEffect filter="fade" transition="in">
                                      <p:cBhvr>
                                        <p:cTn dur="2000"/>
                                        <p:tgtEl>
                                          <p:spTgt spid="262"/>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257"/>
                                        </p:tgtEl>
                                        <p:attrNameLst>
                                          <p:attrName>style.visibility</p:attrName>
                                        </p:attrNameLst>
                                      </p:cBhvr>
                                      <p:to>
                                        <p:strVal val="visible"/>
                                      </p:to>
                                    </p:set>
                                    <p:animEffect filter="fade" transition="in">
                                      <p:cBhvr>
                                        <p:cTn dur="2000"/>
                                        <p:tgtEl>
                                          <p:spTgt spid="257"/>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2000"/>
                                        <p:tgtEl>
                                          <p:spTgt spid="259"/>
                                        </p:tgtEl>
                                      </p:cBhvr>
                                    </p:animEffect>
                                  </p:childTnLst>
                                </p:cTn>
                              </p:par>
                            </p:childTnLst>
                          </p:cTn>
                        </p:par>
                        <p:par>
                          <p:cTn fill="hold">
                            <p:stCondLst>
                              <p:cond delay="8000"/>
                            </p:stCondLst>
                            <p:childTnLst>
                              <p:par>
                                <p:cTn fill="hold" nodeType="afterEffect" presetClass="entr" presetID="10" presetSubtype="0">
                                  <p:stCondLst>
                                    <p:cond delay="0"/>
                                  </p:stCondLst>
                                  <p:childTnLst>
                                    <p:set>
                                      <p:cBhvr>
                                        <p:cTn dur="1" fill="hold">
                                          <p:stCondLst>
                                            <p:cond delay="0"/>
                                          </p:stCondLst>
                                        </p:cTn>
                                        <p:tgtEl>
                                          <p:spTgt spid="260"/>
                                        </p:tgtEl>
                                        <p:attrNameLst>
                                          <p:attrName>style.visibility</p:attrName>
                                        </p:attrNameLst>
                                      </p:cBhvr>
                                      <p:to>
                                        <p:strVal val="visible"/>
                                      </p:to>
                                    </p:set>
                                    <p:animEffect filter="fade" transition="in">
                                      <p:cBhvr>
                                        <p:cTn dur="2000"/>
                                        <p:tgtEl>
                                          <p:spTgt spid="260"/>
                                        </p:tgtEl>
                                      </p:cBhvr>
                                    </p:animEffect>
                                  </p:childTnLst>
                                </p:cTn>
                              </p:par>
                              <p:par>
                                <p:cTn fill="hold" nodeType="withEffect" presetClass="exit" presetID="10" presetSubtype="0">
                                  <p:stCondLst>
                                    <p:cond delay="0"/>
                                  </p:stCondLst>
                                  <p:childTnLst>
                                    <p:animEffect filter="fade" transition="out">
                                      <p:cBhvr>
                                        <p:cTn dur="2000"/>
                                        <p:tgtEl>
                                          <p:spTgt spid="262"/>
                                        </p:tgtEl>
                                      </p:cBhvr>
                                    </p:animEffect>
                                    <p:set>
                                      <p:cBhvr>
                                        <p:cTn dur="1" fill="hold">
                                          <p:stCondLst>
                                            <p:cond delay="2000"/>
                                          </p:stCondLst>
                                        </p:cTn>
                                        <p:tgtEl>
                                          <p:spTgt spid="262"/>
                                        </p:tgtEl>
                                        <p:attrNameLst>
                                          <p:attrName>style.visibility</p:attrName>
                                        </p:attrNameLst>
                                      </p:cBhvr>
                                      <p:to>
                                        <p:strVal val="hidden"/>
                                      </p:to>
                                    </p:set>
                                  </p:childTnLst>
                                </p:cTn>
                              </p:par>
                            </p:childTnLst>
                          </p:cTn>
                        </p:par>
                        <p:par>
                          <p:cTn fill="hold">
                            <p:stCondLst>
                              <p:cond delay="10000"/>
                            </p:stCondLst>
                            <p:childTnLst>
                              <p:par>
                                <p:cTn fill="hold" nodeType="afterEffect" presetClass="entr" presetID="10" presetSubtype="0">
                                  <p:stCondLst>
                                    <p:cond delay="0"/>
                                  </p:stCondLst>
                                  <p:childTnLst>
                                    <p:set>
                                      <p:cBhvr>
                                        <p:cTn dur="1" fill="hold">
                                          <p:stCondLst>
                                            <p:cond delay="0"/>
                                          </p:stCondLst>
                                        </p:cTn>
                                        <p:tgtEl>
                                          <p:spTgt spid="258"/>
                                        </p:tgtEl>
                                        <p:attrNameLst>
                                          <p:attrName>style.visibility</p:attrName>
                                        </p:attrNameLst>
                                      </p:cBhvr>
                                      <p:to>
                                        <p:strVal val="visible"/>
                                      </p:to>
                                    </p:set>
                                    <p:animEffect filter="fade" transition="in">
                                      <p:cBhvr>
                                        <p:cTn dur="2000"/>
                                        <p:tgtEl>
                                          <p:spTgt spid="25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66" name="Shape 266"/>
        <p:cNvGrpSpPr/>
        <p:nvPr/>
      </p:nvGrpSpPr>
      <p:grpSpPr>
        <a:xfrm>
          <a:off x="0" y="0"/>
          <a:ext cx="0" cy="0"/>
          <a:chOff x="0" y="0"/>
          <a:chExt cx="0" cy="0"/>
        </a:xfrm>
      </p:grpSpPr>
      <p:pic>
        <p:nvPicPr>
          <p:cNvPr descr="12020013 FST - 2 Kings 20 13 - Hezekiah showing his treasures.jpg" id="267" name="Google Shape;267;p36"/>
          <p:cNvPicPr preferRelativeResize="0"/>
          <p:nvPr/>
        </p:nvPicPr>
        <p:blipFill rotWithShape="1">
          <a:blip r:embed="rId3">
            <a:alphaModFix/>
          </a:blip>
          <a:srcRect b="0" l="0" r="0" t="0"/>
          <a:stretch/>
        </p:blipFill>
        <p:spPr>
          <a:xfrm>
            <a:off x="4075509" y="0"/>
            <a:ext cx="5068491" cy="6858000"/>
          </a:xfrm>
          <a:prstGeom prst="rect">
            <a:avLst/>
          </a:prstGeom>
          <a:noFill/>
          <a:ln>
            <a:noFill/>
          </a:ln>
        </p:spPr>
      </p:pic>
      <p:sp>
        <p:nvSpPr>
          <p:cNvPr id="268" name="Google Shape;268;p36"/>
          <p:cNvSpPr txBox="1"/>
          <p:nvPr/>
        </p:nvSpPr>
        <p:spPr>
          <a:xfrm>
            <a:off x="228600" y="228600"/>
            <a:ext cx="3657600" cy="637097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2 Kings 18:13-16</a:t>
            </a:r>
            <a:endParaRPr/>
          </a:p>
          <a:p>
            <a:pPr indent="0" lvl="0" marL="0" marR="0" rtl="0" algn="l">
              <a:spcBef>
                <a:spcPts val="0"/>
              </a:spcBef>
              <a:spcAft>
                <a:spcPts val="0"/>
              </a:spcAft>
              <a:buNone/>
            </a:pPr>
            <a:r>
              <a:t/>
            </a:r>
            <a:endParaRPr i="1" sz="2400">
              <a:solidFill>
                <a:schemeClr val="lt1"/>
              </a:solidFill>
              <a:latin typeface="Arial"/>
              <a:ea typeface="Arial"/>
              <a:cs typeface="Arial"/>
              <a:sym typeface="Arial"/>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And Hezekiah king of Judah sent to the king of Assyria (Sennacherib) to Lachish, saying, I have offended; return from me: that which thou puttest on me will I bear. </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And the king of Assyria appointed unto Hezekiah king of Judah three hundred talents of silver and thirty talents of gold. </a:t>
            </a:r>
            <a:endParaRPr i="1" sz="2400">
              <a:solidFill>
                <a:schemeClr val="lt1"/>
              </a:solidFill>
              <a:latin typeface="Arial"/>
              <a:ea typeface="Arial"/>
              <a:cs typeface="Arial"/>
              <a:sym typeface="Arial"/>
            </a:endParaRPr>
          </a:p>
        </p:txBody>
      </p:sp>
    </p:spTree>
  </p:cSld>
  <p:clrMapOvr>
    <a:masterClrMapping/>
  </p:clrMapOvr>
  <p:transition spd="med">
    <p:fade/>
  </p:transition>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2" name="Shape 272"/>
        <p:cNvGrpSpPr/>
        <p:nvPr/>
      </p:nvGrpSpPr>
      <p:grpSpPr>
        <a:xfrm>
          <a:off x="0" y="0"/>
          <a:ext cx="0" cy="0"/>
          <a:chOff x="0" y="0"/>
          <a:chExt cx="0" cy="0"/>
        </a:xfrm>
      </p:grpSpPr>
      <p:sp>
        <p:nvSpPr>
          <p:cNvPr id="273" name="Google Shape;273;p37"/>
          <p:cNvSpPr txBox="1"/>
          <p:nvPr/>
        </p:nvSpPr>
        <p:spPr>
          <a:xfrm>
            <a:off x="4648200" y="4549676"/>
            <a:ext cx="4495800"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2 Kings 19:15-20</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O LORD our God, save us, please, from his hand, that all the kingdoms of the earth may know that you, O LORD, are God alone</a:t>
            </a:r>
            <a:endParaRPr i="1" sz="2400">
              <a:solidFill>
                <a:schemeClr val="lt1"/>
              </a:solidFill>
              <a:latin typeface="Arial"/>
              <a:ea typeface="Arial"/>
              <a:cs typeface="Arial"/>
              <a:sym typeface="Arial"/>
            </a:endParaRPr>
          </a:p>
        </p:txBody>
      </p:sp>
      <p:pic>
        <p:nvPicPr>
          <p:cNvPr descr="Isaiah 37 14 - Isaiahs prophecy concerning Sennacherib.jpg" id="274" name="Google Shape;274;p37"/>
          <p:cNvPicPr preferRelativeResize="0"/>
          <p:nvPr/>
        </p:nvPicPr>
        <p:blipFill rotWithShape="1">
          <a:blip r:embed="rId3">
            <a:alphaModFix/>
          </a:blip>
          <a:srcRect b="0" l="0" r="0" t="0"/>
          <a:stretch/>
        </p:blipFill>
        <p:spPr>
          <a:xfrm>
            <a:off x="4953000" y="152400"/>
            <a:ext cx="3697848" cy="4233672"/>
          </a:xfrm>
          <a:prstGeom prst="rect">
            <a:avLst/>
          </a:prstGeom>
          <a:solidFill>
            <a:srgbClr val="ECECEC"/>
          </a:solidFill>
          <a:ln cap="sq" cmpd="sng" w="88900">
            <a:solidFill>
              <a:srgbClr val="E36C09"/>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275" name="Google Shape;275;p37"/>
          <p:cNvSpPr txBox="1"/>
          <p:nvPr/>
        </p:nvSpPr>
        <p:spPr>
          <a:xfrm>
            <a:off x="457200" y="4724400"/>
            <a:ext cx="3810000" cy="19389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2 Kings 19:6-7</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Thus says the LORD:</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Do not be afraid because of the words that you have heard</a:t>
            </a:r>
            <a:endParaRPr i="1" sz="2400">
              <a:solidFill>
                <a:schemeClr val="lt1"/>
              </a:solidFill>
              <a:latin typeface="Arial"/>
              <a:ea typeface="Arial"/>
              <a:cs typeface="Arial"/>
              <a:sym typeface="Arial"/>
            </a:endParaRPr>
          </a:p>
        </p:txBody>
      </p:sp>
      <p:pic>
        <p:nvPicPr>
          <p:cNvPr descr="Isaiah.jpg" id="276" name="Google Shape;276;p37"/>
          <p:cNvPicPr preferRelativeResize="0"/>
          <p:nvPr/>
        </p:nvPicPr>
        <p:blipFill rotWithShape="1">
          <a:blip r:embed="rId4">
            <a:alphaModFix/>
          </a:blip>
          <a:srcRect b="0" l="0" r="0" t="0"/>
          <a:stretch/>
        </p:blipFill>
        <p:spPr>
          <a:xfrm>
            <a:off x="457200" y="152400"/>
            <a:ext cx="3657600" cy="4233027"/>
          </a:xfrm>
          <a:prstGeom prst="rect">
            <a:avLst/>
          </a:prstGeom>
          <a:solidFill>
            <a:srgbClr val="ECECEC"/>
          </a:solidFill>
          <a:ln cap="sq" cmpd="sng" w="88900">
            <a:solidFill>
              <a:srgbClr val="E36C09"/>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4"/>
                                        </p:tgtEl>
                                        <p:attrNameLst>
                                          <p:attrName>style.visibility</p:attrName>
                                        </p:attrNameLst>
                                      </p:cBhvr>
                                      <p:to>
                                        <p:strVal val="visible"/>
                                      </p:to>
                                    </p:set>
                                    <p:animEffect filter="fade" transition="in">
                                      <p:cBhvr>
                                        <p:cTn dur="2000"/>
                                        <p:tgtEl>
                                          <p:spTgt spid="274"/>
                                        </p:tgtEl>
                                      </p:cBhvr>
                                    </p:animEffect>
                                  </p:childTnLst>
                                </p:cTn>
                              </p:par>
                              <p:par>
                                <p:cTn fill="hold" nodeType="withEffect" presetClass="entr" presetID="10" presetSubtype="0">
                                  <p:stCondLst>
                                    <p:cond delay="0"/>
                                  </p:stCondLst>
                                  <p:childTnLst>
                                    <p:set>
                                      <p:cBhvr>
                                        <p:cTn dur="1" fill="hold">
                                          <p:stCondLst>
                                            <p:cond delay="0"/>
                                          </p:stCondLst>
                                        </p:cTn>
                                        <p:tgtEl>
                                          <p:spTgt spid="273"/>
                                        </p:tgtEl>
                                        <p:attrNameLst>
                                          <p:attrName>style.visibility</p:attrName>
                                        </p:attrNameLst>
                                      </p:cBhvr>
                                      <p:to>
                                        <p:strVal val="visible"/>
                                      </p:to>
                                    </p:set>
                                    <p:animEffect filter="fade" transition="in">
                                      <p:cBhvr>
                                        <p:cTn dur="2000"/>
                                        <p:tgtEl>
                                          <p:spTgt spid="27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0" name="Shape 280"/>
        <p:cNvGrpSpPr/>
        <p:nvPr/>
      </p:nvGrpSpPr>
      <p:grpSpPr>
        <a:xfrm>
          <a:off x="0" y="0"/>
          <a:ext cx="0" cy="0"/>
          <a:chOff x="0" y="0"/>
          <a:chExt cx="0" cy="0"/>
        </a:xfrm>
      </p:grpSpPr>
      <p:pic>
        <p:nvPicPr>
          <p:cNvPr descr="DestructionSennacherib.jpg" id="281" name="Google Shape;281;p38"/>
          <p:cNvPicPr preferRelativeResize="0"/>
          <p:nvPr/>
        </p:nvPicPr>
        <p:blipFill rotWithShape="1">
          <a:blip r:embed="rId3">
            <a:alphaModFix/>
          </a:blip>
          <a:srcRect b="0" l="0" r="0" t="0"/>
          <a:stretch/>
        </p:blipFill>
        <p:spPr>
          <a:xfrm>
            <a:off x="1828800" y="0"/>
            <a:ext cx="5438180" cy="6858000"/>
          </a:xfrm>
          <a:prstGeom prst="rect">
            <a:avLst/>
          </a:prstGeom>
          <a:noFill/>
          <a:ln>
            <a:noFill/>
          </a:ln>
        </p:spPr>
      </p:pic>
    </p:spTree>
  </p:cSld>
  <p:clrMapOvr>
    <a:masterClrMapping/>
  </p:clrMapOvr>
  <p:transition spd="med">
    <p:fade/>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pic>
        <p:nvPicPr>
          <p:cNvPr descr="Sennacherib.jpg" id="286" name="Google Shape;286;p39"/>
          <p:cNvPicPr preferRelativeResize="0"/>
          <p:nvPr/>
        </p:nvPicPr>
        <p:blipFill rotWithShape="1">
          <a:blip r:embed="rId3">
            <a:alphaModFix/>
          </a:blip>
          <a:srcRect b="0" l="0" r="0" t="0"/>
          <a:stretch/>
        </p:blipFill>
        <p:spPr>
          <a:xfrm>
            <a:off x="3299114" y="0"/>
            <a:ext cx="5844886" cy="6858000"/>
          </a:xfrm>
          <a:prstGeom prst="rect">
            <a:avLst/>
          </a:prstGeom>
          <a:noFill/>
          <a:ln>
            <a:noFill/>
          </a:ln>
        </p:spPr>
      </p:pic>
      <p:pic>
        <p:nvPicPr>
          <p:cNvPr descr="CylinderSennacherib.jpg" id="287" name="Google Shape;287;p39"/>
          <p:cNvPicPr preferRelativeResize="0"/>
          <p:nvPr/>
        </p:nvPicPr>
        <p:blipFill rotWithShape="1">
          <a:blip r:embed="rId4">
            <a:alphaModFix/>
          </a:blip>
          <a:srcRect b="0" l="0" r="0" t="0"/>
          <a:stretch/>
        </p:blipFill>
        <p:spPr>
          <a:xfrm>
            <a:off x="0" y="0"/>
            <a:ext cx="3000375" cy="6858000"/>
          </a:xfrm>
          <a:prstGeom prst="rect">
            <a:avLst/>
          </a:prstGeom>
          <a:noFill/>
          <a:ln>
            <a:noFill/>
          </a:ln>
        </p:spPr>
      </p:pic>
    </p:spTree>
  </p:cSld>
  <p:clrMapOvr>
    <a:masterClrMapping/>
  </p:clrMapOvr>
  <p:transition spd="med">
    <p:fade/>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pic>
        <p:nvPicPr>
          <p:cNvPr descr="Isaiah 55 6 - Seek ye the Lord while He may be found.jpg" id="292" name="Google Shape;292;p40"/>
          <p:cNvPicPr preferRelativeResize="0"/>
          <p:nvPr/>
        </p:nvPicPr>
        <p:blipFill rotWithShape="1">
          <a:blip r:embed="rId3">
            <a:alphaModFix/>
          </a:blip>
          <a:srcRect b="2222" l="0" r="0" t="0"/>
          <a:stretch/>
        </p:blipFill>
        <p:spPr>
          <a:xfrm>
            <a:off x="0" y="11723"/>
            <a:ext cx="6027539" cy="6858000"/>
          </a:xfrm>
          <a:prstGeom prst="rect">
            <a:avLst/>
          </a:prstGeom>
          <a:noFill/>
          <a:ln>
            <a:noFill/>
          </a:ln>
        </p:spPr>
      </p:pic>
      <p:sp>
        <p:nvSpPr>
          <p:cNvPr id="293" name="Google Shape;293;p40"/>
          <p:cNvSpPr txBox="1"/>
          <p:nvPr/>
        </p:nvSpPr>
        <p:spPr>
          <a:xfrm>
            <a:off x="6027538" y="457200"/>
            <a:ext cx="3192661" cy="63094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Isa. 8:9-13</a:t>
            </a:r>
            <a:endParaRPr/>
          </a:p>
          <a:p>
            <a:pPr indent="0" lvl="0" marL="0" marR="0" rtl="0" algn="l">
              <a:spcBef>
                <a:spcPts val="0"/>
              </a:spcBef>
              <a:spcAft>
                <a:spcPts val="0"/>
              </a:spcAft>
              <a:buNone/>
            </a:pPr>
            <a:r>
              <a:rPr i="1" lang="en-US" sz="2000">
                <a:solidFill>
                  <a:schemeClr val="lt1"/>
                </a:solidFill>
                <a:latin typeface="Arial"/>
                <a:ea typeface="Arial"/>
                <a:cs typeface="Arial"/>
                <a:sym typeface="Arial"/>
              </a:rPr>
              <a:t>Associate yourselves … and ye shall be broken in pieces …</a:t>
            </a:r>
            <a:endParaRPr/>
          </a:p>
          <a:p>
            <a:pPr indent="0" lvl="0" marL="0" marR="0" rtl="0" algn="l">
              <a:spcBef>
                <a:spcPts val="0"/>
              </a:spcBef>
              <a:spcAft>
                <a:spcPts val="0"/>
              </a:spcAft>
              <a:buNone/>
            </a:pPr>
            <a:r>
              <a:rPr i="1" lang="en-US" sz="2000">
                <a:solidFill>
                  <a:schemeClr val="lt1"/>
                </a:solidFill>
                <a:latin typeface="Arial"/>
                <a:ea typeface="Arial"/>
                <a:cs typeface="Arial"/>
                <a:sym typeface="Arial"/>
              </a:rPr>
              <a:t>Take counsel together, but it will come to nothing; speak a word, but it will not stand …</a:t>
            </a:r>
            <a:endParaRPr/>
          </a:p>
          <a:p>
            <a:pPr indent="0" lvl="0" marL="0" marR="0" rtl="0" algn="l">
              <a:spcBef>
                <a:spcPts val="0"/>
              </a:spcBef>
              <a:spcAft>
                <a:spcPts val="0"/>
              </a:spcAft>
              <a:buNone/>
            </a:pPr>
            <a:r>
              <a:rPr i="1" lang="en-US" sz="2000">
                <a:solidFill>
                  <a:schemeClr val="lt1"/>
                </a:solidFill>
                <a:latin typeface="Arial"/>
                <a:ea typeface="Arial"/>
                <a:cs typeface="Arial"/>
                <a:sym typeface="Arial"/>
              </a:rPr>
              <a:t>“Do not call conspiracy all that this people calls conspiracy, and do not fear what they fear, nor be in dread. </a:t>
            </a:r>
            <a:endParaRPr/>
          </a:p>
          <a:p>
            <a:pPr indent="0" lvl="0" marL="0" marR="0" rtl="0" algn="l">
              <a:spcBef>
                <a:spcPts val="0"/>
              </a:spcBef>
              <a:spcAft>
                <a:spcPts val="0"/>
              </a:spcAft>
              <a:buNone/>
            </a:pPr>
            <a:r>
              <a:rPr i="1" lang="en-US" sz="2000">
                <a:solidFill>
                  <a:schemeClr val="lt1"/>
                </a:solidFill>
                <a:latin typeface="Arial"/>
                <a:ea typeface="Arial"/>
                <a:cs typeface="Arial"/>
                <a:sym typeface="Arial"/>
              </a:rPr>
              <a:t>But the LORD of hosts, him you shall honor as holy. </a:t>
            </a:r>
            <a:endParaRPr/>
          </a:p>
          <a:p>
            <a:pPr indent="0" lvl="0" marL="0" marR="0" rtl="0" algn="l">
              <a:spcBef>
                <a:spcPts val="0"/>
              </a:spcBef>
              <a:spcAft>
                <a:spcPts val="0"/>
              </a:spcAft>
              <a:buNone/>
            </a:pPr>
            <a:r>
              <a:rPr i="1" lang="en-US" sz="2000">
                <a:solidFill>
                  <a:schemeClr val="lt1"/>
                </a:solidFill>
                <a:latin typeface="Arial"/>
                <a:ea typeface="Arial"/>
                <a:cs typeface="Arial"/>
                <a:sym typeface="Arial"/>
              </a:rPr>
              <a:t>Let him be your fear, and let him be your dread.</a:t>
            </a:r>
            <a:endParaRPr sz="2000">
              <a:solidFill>
                <a:schemeClr val="lt1"/>
              </a:solidFill>
              <a:latin typeface="Arial"/>
              <a:ea typeface="Arial"/>
              <a:cs typeface="Arial"/>
              <a:sym typeface="Arial"/>
            </a:endParaRPr>
          </a:p>
        </p:txBody>
      </p:sp>
    </p:spTree>
  </p:cSld>
  <p:clrMapOvr>
    <a:masterClrMapping/>
  </p:clrMapOvr>
  <p:transition spd="med">
    <p:fade/>
  </p:transition>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7" name="Shape 297"/>
        <p:cNvGrpSpPr/>
        <p:nvPr/>
      </p:nvGrpSpPr>
      <p:grpSpPr>
        <a:xfrm>
          <a:off x="0" y="0"/>
          <a:ext cx="0" cy="0"/>
          <a:chOff x="0" y="0"/>
          <a:chExt cx="0" cy="0"/>
        </a:xfrm>
      </p:grpSpPr>
      <p:pic>
        <p:nvPicPr>
          <p:cNvPr descr="http://sites.google.com/site/nebobaptistchurchorg/_/rsrc/1233804353178/Home/bible-study/David-Roberts-The-Siege-and-Destruction-of-Jerusalem-1850.jpg" id="298" name="Google Shape;298;p41"/>
          <p:cNvPicPr preferRelativeResize="0"/>
          <p:nvPr/>
        </p:nvPicPr>
        <p:blipFill rotWithShape="1">
          <a:blip r:embed="rId3">
            <a:alphaModFix/>
          </a:blip>
          <a:srcRect b="0" l="0" r="0" t="0"/>
          <a:stretch/>
        </p:blipFill>
        <p:spPr>
          <a:xfrm>
            <a:off x="0" y="762000"/>
            <a:ext cx="9144000" cy="5302102"/>
          </a:xfrm>
          <a:prstGeom prst="rect">
            <a:avLst/>
          </a:prstGeom>
          <a:noFill/>
          <a:ln>
            <a:noFill/>
          </a:ln>
        </p:spPr>
      </p:pic>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2" name="Shape 102"/>
        <p:cNvGrpSpPr/>
        <p:nvPr/>
      </p:nvGrpSpPr>
      <p:grpSpPr>
        <a:xfrm>
          <a:off x="0" y="0"/>
          <a:ext cx="0" cy="0"/>
          <a:chOff x="0" y="0"/>
          <a:chExt cx="0" cy="0"/>
        </a:xfrm>
      </p:grpSpPr>
      <p:pic>
        <p:nvPicPr>
          <p:cNvPr descr="http://pages.usherbrooke.ca/croisades/big_images/c_croisade1_jerusalem_prise5.jpg" id="103" name="Google Shape;103;p15"/>
          <p:cNvPicPr preferRelativeResize="0"/>
          <p:nvPr/>
        </p:nvPicPr>
        <p:blipFill rotWithShape="1">
          <a:blip r:embed="rId3">
            <a:alphaModFix/>
          </a:blip>
          <a:srcRect b="0" l="0" r="0" t="0"/>
          <a:stretch/>
        </p:blipFill>
        <p:spPr>
          <a:xfrm>
            <a:off x="3238500" y="3333750"/>
            <a:ext cx="5905500" cy="3524250"/>
          </a:xfrm>
          <a:prstGeom prst="rect">
            <a:avLst/>
          </a:prstGeom>
          <a:noFill/>
          <a:ln>
            <a:noFill/>
          </a:ln>
        </p:spPr>
      </p:pic>
      <p:pic>
        <p:nvPicPr>
          <p:cNvPr descr="jerusalem_siege.jpg" id="104" name="Google Shape;104;p15"/>
          <p:cNvPicPr preferRelativeResize="0"/>
          <p:nvPr/>
        </p:nvPicPr>
        <p:blipFill rotWithShape="1">
          <a:blip r:embed="rId4">
            <a:alphaModFix/>
          </a:blip>
          <a:srcRect b="0" l="0" r="0" t="0"/>
          <a:stretch/>
        </p:blipFill>
        <p:spPr>
          <a:xfrm>
            <a:off x="0" y="0"/>
            <a:ext cx="5943600" cy="3856736"/>
          </a:xfrm>
          <a:prstGeom prst="rect">
            <a:avLst/>
          </a:prstGeom>
          <a:noFill/>
          <a:ln>
            <a:noFill/>
          </a:ln>
        </p:spPr>
      </p:pic>
    </p:spTree>
  </p:cSld>
  <p:clrMapOvr>
    <a:masterClrMapping/>
  </p:clrMapOvr>
  <p:transition spd="med">
    <p:fade/>
  </p:transition>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pic>
        <p:nvPicPr>
          <p:cNvPr descr="http://www.heritage-history.com/books/horne/empires/zpage060.gif" id="303" name="Google Shape;303;p42"/>
          <p:cNvPicPr preferRelativeResize="0"/>
          <p:nvPr/>
        </p:nvPicPr>
        <p:blipFill rotWithShape="1">
          <a:blip r:embed="rId3">
            <a:alphaModFix/>
          </a:blip>
          <a:srcRect b="0" l="0" r="0" t="0"/>
          <a:stretch/>
        </p:blipFill>
        <p:spPr>
          <a:xfrm>
            <a:off x="0" y="304800"/>
            <a:ext cx="9239250" cy="6134100"/>
          </a:xfrm>
          <a:prstGeom prst="rect">
            <a:avLst/>
          </a:prstGeom>
          <a:noFill/>
          <a:ln>
            <a:noFill/>
          </a:ln>
        </p:spPr>
      </p:pic>
      <p:pic>
        <p:nvPicPr>
          <p:cNvPr descr="babylon3.jpg" id="304" name="Google Shape;304;p42"/>
          <p:cNvPicPr preferRelativeResize="0"/>
          <p:nvPr/>
        </p:nvPicPr>
        <p:blipFill rotWithShape="1">
          <a:blip r:embed="rId4">
            <a:alphaModFix/>
          </a:blip>
          <a:srcRect b="0" l="0" r="0" t="0"/>
          <a:stretch/>
        </p:blipFill>
        <p:spPr>
          <a:xfrm>
            <a:off x="2590800" y="3429000"/>
            <a:ext cx="4572000" cy="3684494"/>
          </a:xfrm>
          <a:prstGeom prst="rect">
            <a:avLst/>
          </a:prstGeom>
          <a:noFill/>
          <a:ln>
            <a:noFill/>
          </a:ln>
        </p:spPr>
      </p:pic>
      <p:pic>
        <p:nvPicPr>
          <p:cNvPr descr="Cyrus1.gif" id="305" name="Google Shape;305;p42"/>
          <p:cNvPicPr preferRelativeResize="0"/>
          <p:nvPr/>
        </p:nvPicPr>
        <p:blipFill rotWithShape="1">
          <a:blip r:embed="rId5">
            <a:alphaModFix/>
          </a:blip>
          <a:srcRect b="0" l="0" r="0" t="0"/>
          <a:stretch/>
        </p:blipFill>
        <p:spPr>
          <a:xfrm>
            <a:off x="2635786" y="52330"/>
            <a:ext cx="4480560" cy="3360420"/>
          </a:xfrm>
          <a:prstGeom prst="rect">
            <a:avLst/>
          </a:prstGeom>
          <a:solidFill>
            <a:srgbClr val="ECECEC"/>
          </a:solidFill>
          <a:ln cap="sq" cmpd="sng" w="88900">
            <a:solidFill>
              <a:schemeClr val="dk1"/>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4"/>
                                        </p:tgtEl>
                                        <p:attrNameLst>
                                          <p:attrName>style.visibility</p:attrName>
                                        </p:attrNameLst>
                                      </p:cBhvr>
                                      <p:to>
                                        <p:strVal val="visible"/>
                                      </p:to>
                                    </p:set>
                                    <p:animEffect filter="fade" transition="in">
                                      <p:cBhvr>
                                        <p:cTn dur="3000"/>
                                        <p:tgtEl>
                                          <p:spTgt spid="304"/>
                                        </p:tgtEl>
                                      </p:cBhvr>
                                    </p:animEffect>
                                  </p:childTnLst>
                                </p:cTn>
                              </p:par>
                            </p:childTnLst>
                          </p:cTn>
                        </p:par>
                        <p:par>
                          <p:cTn fill="hold">
                            <p:stCondLst>
                              <p:cond delay="3000"/>
                            </p:stCondLst>
                            <p:childTnLst>
                              <p:par>
                                <p:cTn fill="hold" nodeType="afterEffect" presetClass="entr" presetID="10" presetSubtype="0">
                                  <p:stCondLst>
                                    <p:cond delay="0"/>
                                  </p:stCondLst>
                                  <p:childTnLst>
                                    <p:set>
                                      <p:cBhvr>
                                        <p:cTn dur="1" fill="hold">
                                          <p:stCondLst>
                                            <p:cond delay="0"/>
                                          </p:stCondLst>
                                        </p:cTn>
                                        <p:tgtEl>
                                          <p:spTgt spid="305"/>
                                        </p:tgtEl>
                                        <p:attrNameLst>
                                          <p:attrName>style.visibility</p:attrName>
                                        </p:attrNameLst>
                                      </p:cBhvr>
                                      <p:to>
                                        <p:strVal val="visible"/>
                                      </p:to>
                                    </p:set>
                                    <p:animEffect filter="fade" transition="in">
                                      <p:cBhvr>
                                        <p:cTn dur="2000"/>
                                        <p:tgtEl>
                                          <p:spTgt spid="30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9" name="Shape 309"/>
        <p:cNvGrpSpPr/>
        <p:nvPr/>
      </p:nvGrpSpPr>
      <p:grpSpPr>
        <a:xfrm>
          <a:off x="0" y="0"/>
          <a:ext cx="0" cy="0"/>
          <a:chOff x="0" y="0"/>
          <a:chExt cx="0" cy="0"/>
        </a:xfrm>
      </p:grpSpPr>
      <p:pic>
        <p:nvPicPr>
          <p:cNvPr descr="NehemiahViewsRuins.jpg" id="310" name="Google Shape;310;p43"/>
          <p:cNvPicPr preferRelativeResize="0"/>
          <p:nvPr/>
        </p:nvPicPr>
        <p:blipFill rotWithShape="1">
          <a:blip r:embed="rId3">
            <a:alphaModFix/>
          </a:blip>
          <a:srcRect b="0" l="0" r="0" t="0"/>
          <a:stretch/>
        </p:blipFill>
        <p:spPr>
          <a:xfrm>
            <a:off x="0" y="609600"/>
            <a:ext cx="4572000" cy="5698436"/>
          </a:xfrm>
          <a:prstGeom prst="rect">
            <a:avLst/>
          </a:prstGeom>
          <a:noFill/>
          <a:ln>
            <a:noFill/>
          </a:ln>
        </p:spPr>
      </p:pic>
      <p:pic>
        <p:nvPicPr>
          <p:cNvPr descr="NehemiahRebuilding.jpg" id="311" name="Google Shape;311;p43"/>
          <p:cNvPicPr preferRelativeResize="0"/>
          <p:nvPr/>
        </p:nvPicPr>
        <p:blipFill rotWithShape="1">
          <a:blip r:embed="rId4">
            <a:alphaModFix/>
          </a:blip>
          <a:srcRect b="0" l="0" r="0" t="0"/>
          <a:stretch/>
        </p:blipFill>
        <p:spPr>
          <a:xfrm>
            <a:off x="4572000" y="533400"/>
            <a:ext cx="4572000" cy="5806633"/>
          </a:xfrm>
          <a:prstGeom prst="rect">
            <a:avLst/>
          </a:prstGeom>
          <a:noFill/>
          <a:ln>
            <a:noFill/>
          </a:ln>
        </p:spPr>
      </p:pic>
      <p:pic>
        <p:nvPicPr>
          <p:cNvPr descr="NehemiahWalls.jpg" id="312" name="Google Shape;312;p43"/>
          <p:cNvPicPr preferRelativeResize="0"/>
          <p:nvPr/>
        </p:nvPicPr>
        <p:blipFill rotWithShape="1">
          <a:blip r:embed="rId5">
            <a:alphaModFix/>
          </a:blip>
          <a:srcRect b="0" l="0" r="0" t="0"/>
          <a:stretch/>
        </p:blipFill>
        <p:spPr>
          <a:xfrm>
            <a:off x="1447800" y="381000"/>
            <a:ext cx="5991225" cy="6096000"/>
          </a:xfrm>
          <a:prstGeom prst="rect">
            <a:avLst/>
          </a:prstGeom>
          <a:noFill/>
          <a:ln>
            <a:noFill/>
          </a:ln>
        </p:spPr>
      </p:pic>
      <p:pic>
        <p:nvPicPr>
          <p:cNvPr descr="temple_herod_03.jpg" id="313" name="Google Shape;313;p43"/>
          <p:cNvPicPr preferRelativeResize="0"/>
          <p:nvPr/>
        </p:nvPicPr>
        <p:blipFill rotWithShape="1">
          <a:blip r:embed="rId6">
            <a:alphaModFix/>
          </a:blip>
          <a:srcRect b="0" l="0" r="0" t="0"/>
          <a:stretch/>
        </p:blipFill>
        <p:spPr>
          <a:xfrm>
            <a:off x="0" y="0"/>
            <a:ext cx="9144000" cy="7726043"/>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2000"/>
                                        <p:tgtEl>
                                          <p:spTgt spid="311"/>
                                        </p:tgtEl>
                                      </p:cBhvr>
                                    </p:animEffect>
                                  </p:childTnLst>
                                </p:cTn>
                              </p:par>
                            </p:childTnLst>
                          </p:cTn>
                        </p:par>
                        <p:par>
                          <p:cTn fill="hold">
                            <p:stCondLst>
                              <p:cond delay="2000"/>
                            </p:stCondLst>
                            <p:childTnLst>
                              <p:par>
                                <p:cTn fill="hold" nodeType="afterEffect" presetClass="entr" presetID="10" presetSubtype="0">
                                  <p:stCondLst>
                                    <p:cond delay="3000"/>
                                  </p:stCondLst>
                                  <p:childTnLst>
                                    <p:set>
                                      <p:cBhvr>
                                        <p:cTn dur="1" fill="hold">
                                          <p:stCondLst>
                                            <p:cond delay="0"/>
                                          </p:stCondLst>
                                        </p:cTn>
                                        <p:tgtEl>
                                          <p:spTgt spid="312"/>
                                        </p:tgtEl>
                                        <p:attrNameLst>
                                          <p:attrName>style.visibility</p:attrName>
                                        </p:attrNameLst>
                                      </p:cBhvr>
                                      <p:to>
                                        <p:strVal val="visible"/>
                                      </p:to>
                                    </p:set>
                                    <p:animEffect filter="fade" transition="in">
                                      <p:cBhvr>
                                        <p:cTn dur="2000"/>
                                        <p:tgtEl>
                                          <p:spTgt spid="312"/>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2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7" name="Shape 317"/>
        <p:cNvGrpSpPr/>
        <p:nvPr/>
      </p:nvGrpSpPr>
      <p:grpSpPr>
        <a:xfrm>
          <a:off x="0" y="0"/>
          <a:ext cx="0" cy="0"/>
          <a:chOff x="0" y="0"/>
          <a:chExt cx="0" cy="0"/>
        </a:xfrm>
      </p:grpSpPr>
      <p:pic>
        <p:nvPicPr>
          <p:cNvPr descr="http://parishableitems.files.wordpress.com/2009/11/jesus20at20jerusalem1.jpg" id="318" name="Google Shape;318;p44"/>
          <p:cNvPicPr preferRelativeResize="0"/>
          <p:nvPr/>
        </p:nvPicPr>
        <p:blipFill rotWithShape="1">
          <a:blip r:embed="rId3">
            <a:alphaModFix/>
          </a:blip>
          <a:srcRect b="0" l="0" r="0" t="0"/>
          <a:stretch/>
        </p:blipFill>
        <p:spPr>
          <a:xfrm>
            <a:off x="1905000" y="533400"/>
            <a:ext cx="5276088" cy="3672451"/>
          </a:xfrm>
          <a:prstGeom prst="rect">
            <a:avLst/>
          </a:prstGeom>
          <a:noFill/>
          <a:ln>
            <a:noFill/>
          </a:ln>
        </p:spPr>
      </p:pic>
      <p:sp>
        <p:nvSpPr>
          <p:cNvPr id="319" name="Google Shape;319;p44"/>
          <p:cNvSpPr txBox="1"/>
          <p:nvPr/>
        </p:nvSpPr>
        <p:spPr>
          <a:xfrm>
            <a:off x="685800" y="4343400"/>
            <a:ext cx="7848600"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Matt 23:37 </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O Jerusalem, Jerusalem, thou that killest the prophets, and stonest them which are sent unto thee, how often would I have gathered thy children together, even as a hen gathereth her chickens under her wings, and ye would not!</a:t>
            </a:r>
            <a:endParaRPr i="1" sz="2400">
              <a:solidFill>
                <a:schemeClr val="lt1"/>
              </a:solidFill>
              <a:latin typeface="Arial"/>
              <a:ea typeface="Arial"/>
              <a:cs typeface="Arial"/>
              <a:sym typeface="Arial"/>
            </a:endParaRPr>
          </a:p>
        </p:txBody>
      </p:sp>
    </p:spTree>
  </p:cSld>
  <p:clrMapOvr>
    <a:masterClrMapping/>
  </p:clrMapOvr>
  <p:transition spd="med">
    <p:fade/>
  </p:transition>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3" name="Shape 323"/>
        <p:cNvGrpSpPr/>
        <p:nvPr/>
      </p:nvGrpSpPr>
      <p:grpSpPr>
        <a:xfrm>
          <a:off x="0" y="0"/>
          <a:ext cx="0" cy="0"/>
          <a:chOff x="0" y="0"/>
          <a:chExt cx="0" cy="0"/>
        </a:xfrm>
      </p:grpSpPr>
      <p:pic>
        <p:nvPicPr>
          <p:cNvPr descr="Masada" id="324" name="Google Shape;324;p45"/>
          <p:cNvPicPr preferRelativeResize="0"/>
          <p:nvPr/>
        </p:nvPicPr>
        <p:blipFill rotWithShape="1">
          <a:blip r:embed="rId3">
            <a:alphaModFix/>
          </a:blip>
          <a:srcRect b="0" l="0" r="0" t="0"/>
          <a:stretch/>
        </p:blipFill>
        <p:spPr>
          <a:xfrm>
            <a:off x="4572000" y="0"/>
            <a:ext cx="4572000" cy="3326130"/>
          </a:xfrm>
          <a:prstGeom prst="rect">
            <a:avLst/>
          </a:prstGeom>
          <a:noFill/>
          <a:ln>
            <a:noFill/>
          </a:ln>
        </p:spPr>
      </p:pic>
      <p:pic>
        <p:nvPicPr>
          <p:cNvPr descr="siege-of-Jerusalem1.jpg" id="325" name="Google Shape;325;p45"/>
          <p:cNvPicPr preferRelativeResize="0"/>
          <p:nvPr/>
        </p:nvPicPr>
        <p:blipFill rotWithShape="1">
          <a:blip r:embed="rId4">
            <a:alphaModFix/>
          </a:blip>
          <a:srcRect b="0" l="0" r="0" t="0"/>
          <a:stretch/>
        </p:blipFill>
        <p:spPr>
          <a:xfrm>
            <a:off x="0" y="0"/>
            <a:ext cx="4572000" cy="3343275"/>
          </a:xfrm>
          <a:prstGeom prst="rect">
            <a:avLst/>
          </a:prstGeom>
          <a:noFill/>
          <a:ln>
            <a:noFill/>
          </a:ln>
        </p:spPr>
      </p:pic>
      <p:pic>
        <p:nvPicPr>
          <p:cNvPr descr="TempleWallStonesFall.jpg" id="326" name="Google Shape;326;p45"/>
          <p:cNvPicPr preferRelativeResize="0"/>
          <p:nvPr/>
        </p:nvPicPr>
        <p:blipFill rotWithShape="1">
          <a:blip r:embed="rId5">
            <a:alphaModFix/>
          </a:blip>
          <a:srcRect b="0" l="0" r="0" t="0"/>
          <a:stretch/>
        </p:blipFill>
        <p:spPr>
          <a:xfrm>
            <a:off x="4549422" y="3327400"/>
            <a:ext cx="4572000" cy="3429000"/>
          </a:xfrm>
          <a:prstGeom prst="rect">
            <a:avLst/>
          </a:prstGeom>
          <a:noFill/>
          <a:ln>
            <a:noFill/>
          </a:ln>
        </p:spPr>
      </p:pic>
      <p:sp>
        <p:nvSpPr>
          <p:cNvPr id="327" name="Google Shape;327;p45"/>
          <p:cNvSpPr txBox="1"/>
          <p:nvPr/>
        </p:nvSpPr>
        <p:spPr>
          <a:xfrm>
            <a:off x="304800" y="3886200"/>
            <a:ext cx="4038600" cy="2308324"/>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Matt 24:2</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there will not be left here one stone upon another that will not be thrown down.</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 Jer 26:18; Micah 3:12</a:t>
            </a:r>
            <a:endParaRPr i="1" sz="2400">
              <a:solidFill>
                <a:schemeClr val="lt1"/>
              </a:solidFill>
              <a:latin typeface="Arial"/>
              <a:ea typeface="Arial"/>
              <a:cs typeface="Arial"/>
              <a:sym typeface="Arial"/>
            </a:endParaRPr>
          </a:p>
        </p:txBody>
      </p:sp>
      <p:pic>
        <p:nvPicPr>
          <p:cNvPr descr="TempleInscription2.jpg" id="328" name="Google Shape;328;p45"/>
          <p:cNvPicPr preferRelativeResize="0"/>
          <p:nvPr/>
        </p:nvPicPr>
        <p:blipFill rotWithShape="1">
          <a:blip r:embed="rId6">
            <a:alphaModFix/>
          </a:blip>
          <a:srcRect b="0" l="0" r="0" t="0"/>
          <a:stretch/>
        </p:blipFill>
        <p:spPr>
          <a:xfrm>
            <a:off x="-1143000" y="3352800"/>
            <a:ext cx="5715001" cy="3657600"/>
          </a:xfrm>
          <a:prstGeom prst="rect">
            <a:avLst/>
          </a:prstGeom>
          <a:noFill/>
          <a:ln>
            <a:noFill/>
          </a:ln>
        </p:spPr>
      </p:pic>
      <p:sp>
        <p:nvSpPr>
          <p:cNvPr id="329" name="Google Shape;329;p45"/>
          <p:cNvSpPr txBox="1"/>
          <p:nvPr/>
        </p:nvSpPr>
        <p:spPr>
          <a:xfrm>
            <a:off x="4572000" y="3441680"/>
            <a:ext cx="4800600" cy="34163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Isa 66:14</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And when ye see this, your heart shall rejoice, and your bones shall flourish like young grass; and the hand of the LORD shall be known toward His servants, and He will have indignation</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against His enemies. </a:t>
            </a:r>
            <a:endParaRPr i="1" sz="2400">
              <a:solidFill>
                <a:schemeClr val="lt1"/>
              </a:solidFill>
              <a:latin typeface="Arial"/>
              <a:ea typeface="Arial"/>
              <a:cs typeface="Arial"/>
              <a:sym typeface="Arial"/>
            </a:endParaRPr>
          </a:p>
        </p:txBody>
      </p:sp>
      <p:sp>
        <p:nvSpPr>
          <p:cNvPr id="330" name="Google Shape;330;p45"/>
          <p:cNvSpPr/>
          <p:nvPr/>
        </p:nvSpPr>
        <p:spPr>
          <a:xfrm>
            <a:off x="152400" y="3733800"/>
            <a:ext cx="3733800" cy="2133600"/>
          </a:xfrm>
          <a:prstGeom prst="ellipse">
            <a:avLst/>
          </a:prstGeom>
          <a:no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rgbClr val="C00000"/>
              </a:solidFill>
              <a:latin typeface="Calibri"/>
              <a:ea typeface="Calibri"/>
              <a:cs typeface="Calibri"/>
              <a:sym typeface="Calibri"/>
            </a:endParaRPr>
          </a:p>
        </p:txBody>
      </p:sp>
      <p:pic>
        <p:nvPicPr>
          <p:cNvPr id="331" name="Google Shape;331;p45"/>
          <p:cNvPicPr preferRelativeResize="0"/>
          <p:nvPr/>
        </p:nvPicPr>
        <p:blipFill rotWithShape="1">
          <a:blip r:embed="rId7">
            <a:alphaModFix/>
          </a:blip>
          <a:srcRect b="0" l="0" r="0" t="0"/>
          <a:stretch/>
        </p:blipFill>
        <p:spPr>
          <a:xfrm>
            <a:off x="-457200" y="0"/>
            <a:ext cx="5032341" cy="3346704"/>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000"/>
                                  </p:stCondLst>
                                  <p:childTnLst>
                                    <p:set>
                                      <p:cBhvr>
                                        <p:cTn dur="1" fill="hold">
                                          <p:stCondLst>
                                            <p:cond delay="0"/>
                                          </p:stCondLst>
                                        </p:cTn>
                                        <p:tgtEl>
                                          <p:spTgt spid="324"/>
                                        </p:tgtEl>
                                        <p:attrNameLst>
                                          <p:attrName>style.visibility</p:attrName>
                                        </p:attrNameLst>
                                      </p:cBhvr>
                                      <p:to>
                                        <p:strVal val="visible"/>
                                      </p:to>
                                    </p:set>
                                    <p:animEffect filter="fade" transition="in">
                                      <p:cBhvr>
                                        <p:cTn dur="2000"/>
                                        <p:tgtEl>
                                          <p:spTgt spid="324"/>
                                        </p:tgtEl>
                                      </p:cBhvr>
                                    </p:animEffect>
                                  </p:childTnLst>
                                </p:cTn>
                              </p:par>
                            </p:childTnLst>
                          </p:cTn>
                        </p:par>
                        <p:par>
                          <p:cTn fill="hold">
                            <p:stCondLst>
                              <p:cond delay="2000"/>
                            </p:stCondLst>
                            <p:childTnLst>
                              <p:par>
                                <p:cTn fill="hold" nodeType="afterEffect" presetClass="entr" presetID="10" presetSubtype="0">
                                  <p:stCondLst>
                                    <p:cond delay="6000"/>
                                  </p:stCondLst>
                                  <p:childTnLst>
                                    <p:set>
                                      <p:cBhvr>
                                        <p:cTn dur="1" fill="hold">
                                          <p:stCondLst>
                                            <p:cond delay="0"/>
                                          </p:stCondLst>
                                        </p:cTn>
                                        <p:tgtEl>
                                          <p:spTgt spid="327"/>
                                        </p:tgtEl>
                                        <p:attrNameLst>
                                          <p:attrName>style.visibility</p:attrName>
                                        </p:attrNameLst>
                                      </p:cBhvr>
                                      <p:to>
                                        <p:strVal val="visible"/>
                                      </p:to>
                                    </p:set>
                                    <p:animEffect filter="fade" transition="in">
                                      <p:cBhvr>
                                        <p:cTn dur="2000"/>
                                        <p:tgtEl>
                                          <p:spTgt spid="327"/>
                                        </p:tgtEl>
                                      </p:cBhvr>
                                    </p:animEffect>
                                  </p:childTnLst>
                                </p:cTn>
                              </p:par>
                              <p:par>
                                <p:cTn fill="hold" nodeType="withEffect" presetClass="entr" presetID="10" presetSubtype="0">
                                  <p:stCondLst>
                                    <p:cond delay="3000"/>
                                  </p:stCondLst>
                                  <p:childTnLst>
                                    <p:set>
                                      <p:cBhvr>
                                        <p:cTn dur="1" fill="hold">
                                          <p:stCondLst>
                                            <p:cond delay="0"/>
                                          </p:stCondLst>
                                        </p:cTn>
                                        <p:tgtEl>
                                          <p:spTgt spid="326"/>
                                        </p:tgtEl>
                                        <p:attrNameLst>
                                          <p:attrName>style.visibility</p:attrName>
                                        </p:attrNameLst>
                                      </p:cBhvr>
                                      <p:to>
                                        <p:strVal val="visible"/>
                                      </p:to>
                                    </p:set>
                                    <p:animEffect filter="fade" transition="in">
                                      <p:cBhvr>
                                        <p:cTn dur="2000"/>
                                        <p:tgtEl>
                                          <p:spTgt spid="326"/>
                                        </p:tgtEl>
                                      </p:cBhvr>
                                    </p:animEffect>
                                  </p:childTnLst>
                                </p:cTn>
                              </p:par>
                              <p:par>
                                <p:cTn fill="hold" nodeType="withEffect" presetClass="entr" presetID="10" presetSubtype="0">
                                  <p:stCondLst>
                                    <p:cond delay="3000"/>
                                  </p:stCondLst>
                                  <p:childTnLst>
                                    <p:set>
                                      <p:cBhvr>
                                        <p:cTn dur="1" fill="hold">
                                          <p:stCondLst>
                                            <p:cond delay="0"/>
                                          </p:stCondLst>
                                        </p:cTn>
                                        <p:tgtEl>
                                          <p:spTgt spid="331"/>
                                        </p:tgtEl>
                                        <p:attrNameLst>
                                          <p:attrName>style.visibility</p:attrName>
                                        </p:attrNameLst>
                                      </p:cBhvr>
                                      <p:to>
                                        <p:strVal val="visible"/>
                                      </p:to>
                                    </p:set>
                                    <p:animEffect filter="fade" transition="in">
                                      <p:cBhvr>
                                        <p:cTn dur="2000"/>
                                        <p:tgtEl>
                                          <p:spTgt spid="33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8"/>
                                        </p:tgtEl>
                                        <p:attrNameLst>
                                          <p:attrName>style.visibility</p:attrName>
                                        </p:attrNameLst>
                                      </p:cBhvr>
                                      <p:to>
                                        <p:strVal val="visible"/>
                                      </p:to>
                                    </p:set>
                                    <p:animEffect filter="fade" transition="in">
                                      <p:cBhvr>
                                        <p:cTn dur="2000"/>
                                        <p:tgtEl>
                                          <p:spTgt spid="328"/>
                                        </p:tgtEl>
                                      </p:cBhvr>
                                    </p:animEffect>
                                  </p:childTnLst>
                                </p:cTn>
                              </p:par>
                              <p:par>
                                <p:cTn fill="hold" nodeType="withEffect" presetClass="entr" presetID="10" presetSubtype="0">
                                  <p:stCondLst>
                                    <p:cond delay="0"/>
                                  </p:stCondLst>
                                  <p:childTnLst>
                                    <p:set>
                                      <p:cBhvr>
                                        <p:cTn dur="1" fill="hold">
                                          <p:stCondLst>
                                            <p:cond delay="0"/>
                                          </p:stCondLst>
                                        </p:cTn>
                                        <p:tgtEl>
                                          <p:spTgt spid="329"/>
                                        </p:tgtEl>
                                        <p:attrNameLst>
                                          <p:attrName>style.visibility</p:attrName>
                                        </p:attrNameLst>
                                      </p:cBhvr>
                                      <p:to>
                                        <p:strVal val="visible"/>
                                      </p:to>
                                    </p:set>
                                    <p:animEffect filter="fade" transition="in">
                                      <p:cBhvr>
                                        <p:cTn dur="2000"/>
                                        <p:tgtEl>
                                          <p:spTgt spid="329"/>
                                        </p:tgtEl>
                                      </p:cBhvr>
                                    </p:animEffect>
                                  </p:childTnLst>
                                </p:cTn>
                              </p:par>
                              <p:par>
                                <p:cTn fill="hold" nodeType="withEffect" presetClass="exit" presetID="10" presetSubtype="0">
                                  <p:stCondLst>
                                    <p:cond delay="0"/>
                                  </p:stCondLst>
                                  <p:childTnLst>
                                    <p:animEffect filter="fade" transition="out">
                                      <p:cBhvr>
                                        <p:cTn dur="2000"/>
                                        <p:tgtEl>
                                          <p:spTgt spid="327"/>
                                        </p:tgtEl>
                                      </p:cBhvr>
                                    </p:animEffect>
                                    <p:set>
                                      <p:cBhvr>
                                        <p:cTn dur="1" fill="hold">
                                          <p:stCondLst>
                                            <p:cond delay="2000"/>
                                          </p:stCondLst>
                                        </p:cTn>
                                        <p:tgtEl>
                                          <p:spTgt spid="327"/>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326"/>
                                        </p:tgtEl>
                                      </p:cBhvr>
                                    </p:animEffect>
                                    <p:set>
                                      <p:cBhvr>
                                        <p:cTn dur="1" fill="hold">
                                          <p:stCondLst>
                                            <p:cond delay="2000"/>
                                          </p:stCondLst>
                                        </p:cTn>
                                        <p:tgtEl>
                                          <p:spTgt spid="326"/>
                                        </p:tgtEl>
                                        <p:attrNameLst>
                                          <p:attrName>style.visibility</p:attrName>
                                        </p:attrNameLst>
                                      </p:cBhvr>
                                      <p:to>
                                        <p:strVal val="hidden"/>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20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pic>
        <p:nvPicPr>
          <p:cNvPr descr="PetahTiqva.jpg" id="336" name="Google Shape;336;p46"/>
          <p:cNvPicPr preferRelativeResize="0"/>
          <p:nvPr/>
        </p:nvPicPr>
        <p:blipFill rotWithShape="1">
          <a:blip r:embed="rId3">
            <a:alphaModFix/>
          </a:blip>
          <a:srcRect b="9250" l="3918" r="3996" t="5855"/>
          <a:stretch/>
        </p:blipFill>
        <p:spPr>
          <a:xfrm>
            <a:off x="304800" y="381000"/>
            <a:ext cx="4090206" cy="2523744"/>
          </a:xfrm>
          <a:prstGeom prst="rect">
            <a:avLst/>
          </a:prstGeom>
          <a:solidFill>
            <a:srgbClr val="ECECEC"/>
          </a:solidFill>
          <a:ln cap="sq" cmpd="sng" w="88900">
            <a:solidFill>
              <a:srgbClr val="E36C09"/>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Petah_Tikvah2.jpg" id="337" name="Google Shape;337;p46"/>
          <p:cNvPicPr preferRelativeResize="0"/>
          <p:nvPr/>
        </p:nvPicPr>
        <p:blipFill rotWithShape="1">
          <a:blip r:embed="rId4">
            <a:alphaModFix/>
          </a:blip>
          <a:srcRect b="0" l="0" r="0" t="0"/>
          <a:stretch/>
        </p:blipFill>
        <p:spPr>
          <a:xfrm>
            <a:off x="4876800" y="381000"/>
            <a:ext cx="3876541" cy="2524259"/>
          </a:xfrm>
          <a:prstGeom prst="rect">
            <a:avLst/>
          </a:prstGeom>
          <a:solidFill>
            <a:srgbClr val="ECECEC"/>
          </a:solidFill>
          <a:ln cap="sq" cmpd="sng" w="88900">
            <a:solidFill>
              <a:srgbClr val="E36C09"/>
            </a:solidFill>
            <a:prstDash val="solid"/>
            <a:miter lim="800000"/>
            <a:headEnd len="sm" w="sm" type="none"/>
            <a:tailEnd len="sm" w="sm" type="none"/>
          </a:ln>
          <a:effectLst>
            <a:outerShdw blurRad="55000" rotWithShape="0" algn="tl" dir="5400000" dist="18000">
              <a:srgbClr val="000000">
                <a:alpha val="40000"/>
              </a:srgbClr>
            </a:outerShdw>
          </a:effectLst>
        </p:spPr>
      </p:pic>
      <p:pic>
        <p:nvPicPr>
          <p:cNvPr descr="Petah_Tikvah Today.jpg" id="338" name="Google Shape;338;p46"/>
          <p:cNvPicPr preferRelativeResize="0"/>
          <p:nvPr/>
        </p:nvPicPr>
        <p:blipFill rotWithShape="1">
          <a:blip r:embed="rId5">
            <a:alphaModFix/>
          </a:blip>
          <a:srcRect b="0" l="0" r="0" t="0"/>
          <a:stretch/>
        </p:blipFill>
        <p:spPr>
          <a:xfrm>
            <a:off x="457200" y="3886200"/>
            <a:ext cx="3810000" cy="2533650"/>
          </a:xfrm>
          <a:prstGeom prst="rect">
            <a:avLst/>
          </a:prstGeom>
          <a:solidFill>
            <a:srgbClr val="ECECEC"/>
          </a:solidFill>
          <a:ln cap="sq" cmpd="sng" w="88900">
            <a:solidFill>
              <a:srgbClr val="E36C09"/>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339" name="Google Shape;339;p46"/>
          <p:cNvSpPr txBox="1"/>
          <p:nvPr/>
        </p:nvSpPr>
        <p:spPr>
          <a:xfrm>
            <a:off x="2209800" y="3048000"/>
            <a:ext cx="480060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800">
                <a:solidFill>
                  <a:schemeClr val="lt1"/>
                </a:solidFill>
                <a:latin typeface="Arial"/>
                <a:ea typeface="Arial"/>
                <a:cs typeface="Arial"/>
                <a:sym typeface="Arial"/>
              </a:rPr>
              <a:t>Petah Tikva 1878 - 2010</a:t>
            </a:r>
            <a:endParaRPr i="1" sz="2800">
              <a:solidFill>
                <a:schemeClr val="lt1"/>
              </a:solidFill>
              <a:latin typeface="Arial"/>
              <a:ea typeface="Arial"/>
              <a:cs typeface="Arial"/>
              <a:sym typeface="Arial"/>
            </a:endParaRPr>
          </a:p>
        </p:txBody>
      </p:sp>
      <p:pic>
        <p:nvPicPr>
          <p:cNvPr descr="http://yeahthatskosher.com/wp-content/uploads/2009/04/petachtikva.jpg" id="340" name="Google Shape;340;p46"/>
          <p:cNvPicPr preferRelativeResize="0"/>
          <p:nvPr/>
        </p:nvPicPr>
        <p:blipFill rotWithShape="1">
          <a:blip r:embed="rId6">
            <a:alphaModFix/>
          </a:blip>
          <a:srcRect b="0" l="0" r="0" t="0"/>
          <a:stretch/>
        </p:blipFill>
        <p:spPr>
          <a:xfrm>
            <a:off x="4876800" y="3657600"/>
            <a:ext cx="3813048" cy="2861751"/>
          </a:xfrm>
          <a:prstGeom prst="rect">
            <a:avLst/>
          </a:prstGeom>
          <a:solidFill>
            <a:srgbClr val="ECECEC"/>
          </a:solidFill>
          <a:ln cap="sq" cmpd="sng" w="88900">
            <a:solidFill>
              <a:srgbClr val="E36C09"/>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transition spd="med">
    <p:fade/>
  </p:transition>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4" name="Shape 344"/>
        <p:cNvGrpSpPr/>
        <p:nvPr/>
      </p:nvGrpSpPr>
      <p:grpSpPr>
        <a:xfrm>
          <a:off x="0" y="0"/>
          <a:ext cx="0" cy="0"/>
          <a:chOff x="0" y="0"/>
          <a:chExt cx="0" cy="0"/>
        </a:xfrm>
      </p:grpSpPr>
      <p:pic>
        <p:nvPicPr>
          <p:cNvPr descr="http://4.bp.blogspot.com/_eQNPu6zzxaU/SZXA4W53kmI/AAAAAAAAKFc/4ax54xrHkH4/s400/israel-born-in-a-day.jpg" id="345" name="Google Shape;345;p47"/>
          <p:cNvPicPr preferRelativeResize="0"/>
          <p:nvPr/>
        </p:nvPicPr>
        <p:blipFill rotWithShape="1">
          <a:blip r:embed="rId3">
            <a:alphaModFix/>
          </a:blip>
          <a:srcRect b="0" l="0" r="0" t="0"/>
          <a:stretch/>
        </p:blipFill>
        <p:spPr>
          <a:xfrm>
            <a:off x="152400" y="304800"/>
            <a:ext cx="3657600" cy="2423160"/>
          </a:xfrm>
          <a:prstGeom prst="rect">
            <a:avLst/>
          </a:prstGeom>
          <a:noFill/>
          <a:ln>
            <a:noFill/>
          </a:ln>
        </p:spPr>
      </p:pic>
      <p:pic>
        <p:nvPicPr>
          <p:cNvPr descr="http://godseverlastingcovenant.com/stuff/Knesset_Menorah.JPG" id="346" name="Google Shape;346;p47"/>
          <p:cNvPicPr preferRelativeResize="0"/>
          <p:nvPr/>
        </p:nvPicPr>
        <p:blipFill rotWithShape="1">
          <a:blip r:embed="rId4">
            <a:alphaModFix/>
          </a:blip>
          <a:srcRect b="12081" l="0" r="0" t="0"/>
          <a:stretch/>
        </p:blipFill>
        <p:spPr>
          <a:xfrm>
            <a:off x="3962400" y="304800"/>
            <a:ext cx="5029200" cy="3733800"/>
          </a:xfrm>
          <a:prstGeom prst="rect">
            <a:avLst/>
          </a:prstGeom>
          <a:noFill/>
          <a:ln>
            <a:noFill/>
          </a:ln>
        </p:spPr>
      </p:pic>
      <p:pic>
        <p:nvPicPr>
          <p:cNvPr descr="FigTree2.jpg" id="347" name="Google Shape;347;p47"/>
          <p:cNvPicPr preferRelativeResize="0"/>
          <p:nvPr/>
        </p:nvPicPr>
        <p:blipFill rotWithShape="1">
          <a:blip r:embed="rId5">
            <a:alphaModFix/>
          </a:blip>
          <a:srcRect b="0" l="0" r="0" t="0"/>
          <a:stretch/>
        </p:blipFill>
        <p:spPr>
          <a:xfrm>
            <a:off x="457200" y="2971800"/>
            <a:ext cx="2435962" cy="3657600"/>
          </a:xfrm>
          <a:prstGeom prst="rect">
            <a:avLst/>
          </a:prstGeom>
          <a:noFill/>
          <a:ln>
            <a:noFill/>
          </a:ln>
        </p:spPr>
      </p:pic>
      <p:sp>
        <p:nvSpPr>
          <p:cNvPr id="348" name="Google Shape;348;p47"/>
          <p:cNvSpPr txBox="1"/>
          <p:nvPr/>
        </p:nvSpPr>
        <p:spPr>
          <a:xfrm>
            <a:off x="3048000" y="4267200"/>
            <a:ext cx="6096000" cy="1938992"/>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400">
                <a:solidFill>
                  <a:schemeClr val="lt1"/>
                </a:solidFill>
                <a:latin typeface="Arial"/>
                <a:ea typeface="Arial"/>
                <a:cs typeface="Arial"/>
                <a:sym typeface="Arial"/>
              </a:rPr>
              <a:t>Isa 49:6 </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I will also give thee for a light to the Gentiles, that thou mayest be my salvation unto the end of the earth. </a:t>
            </a:r>
            <a:endParaRPr/>
          </a:p>
          <a:p>
            <a:pPr indent="0" lvl="0" marL="0" marR="0" rtl="0" algn="l">
              <a:spcBef>
                <a:spcPts val="0"/>
              </a:spcBef>
              <a:spcAft>
                <a:spcPts val="0"/>
              </a:spcAft>
              <a:buNone/>
            </a:pPr>
            <a:r>
              <a:rPr i="1" lang="en-US" sz="2400">
                <a:solidFill>
                  <a:schemeClr val="lt1"/>
                </a:solidFill>
                <a:latin typeface="Arial"/>
                <a:ea typeface="Arial"/>
                <a:cs typeface="Arial"/>
                <a:sym typeface="Arial"/>
              </a:rPr>
              <a:t>(Isa 42:6; 60:3)</a:t>
            </a:r>
            <a:endParaRPr i="1" sz="2400">
              <a:solidFill>
                <a:schemeClr val="lt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7"/>
                                        </p:tgtEl>
                                        <p:attrNameLst>
                                          <p:attrName>style.visibility</p:attrName>
                                        </p:attrNameLst>
                                      </p:cBhvr>
                                      <p:to>
                                        <p:strVal val="visible"/>
                                      </p:to>
                                    </p:set>
                                    <p:animEffect filter="fade" transition="in">
                                      <p:cBhvr>
                                        <p:cTn dur="2000"/>
                                        <p:tgtEl>
                                          <p:spTgt spid="347"/>
                                        </p:tgtEl>
                                      </p:cBhvr>
                                    </p:animEffect>
                                  </p:childTnLst>
                                </p:cTn>
                              </p:par>
                              <p:par>
                                <p:cTn fill="hold" nodeType="withEffect" presetClass="entr" presetID="10" presetSubtype="0">
                                  <p:stCondLst>
                                    <p:cond delay="0"/>
                                  </p:stCondLst>
                                  <p:childTnLst>
                                    <p:set>
                                      <p:cBhvr>
                                        <p:cTn dur="1" fill="hold">
                                          <p:stCondLst>
                                            <p:cond delay="0"/>
                                          </p:stCondLst>
                                        </p:cTn>
                                        <p:tgtEl>
                                          <p:spTgt spid="348"/>
                                        </p:tgtEl>
                                        <p:attrNameLst>
                                          <p:attrName>style.visibility</p:attrName>
                                        </p:attrNameLst>
                                      </p:cBhvr>
                                      <p:to>
                                        <p:strVal val="visible"/>
                                      </p:to>
                                    </p:set>
                                    <p:animEffect filter="fade" transition="in">
                                      <p:cBhvr>
                                        <p:cTn dur="2000"/>
                                        <p:tgtEl>
                                          <p:spTgt spid="34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2" name="Shape 352"/>
        <p:cNvGrpSpPr/>
        <p:nvPr/>
      </p:nvGrpSpPr>
      <p:grpSpPr>
        <a:xfrm>
          <a:off x="0" y="0"/>
          <a:ext cx="0" cy="0"/>
          <a:chOff x="0" y="0"/>
          <a:chExt cx="0" cy="0"/>
        </a:xfrm>
      </p:grpSpPr>
      <p:pic>
        <p:nvPicPr>
          <p:cNvPr descr="http://www.stjojournal.org/images/magog-map-2.gif" id="353" name="Google Shape;353;p48"/>
          <p:cNvPicPr preferRelativeResize="0"/>
          <p:nvPr/>
        </p:nvPicPr>
        <p:blipFill rotWithShape="1">
          <a:blip r:embed="rId3">
            <a:alphaModFix/>
          </a:blip>
          <a:srcRect b="0" l="0" r="0" t="0"/>
          <a:stretch/>
        </p:blipFill>
        <p:spPr>
          <a:xfrm>
            <a:off x="228600" y="228600"/>
            <a:ext cx="5641848" cy="3977503"/>
          </a:xfrm>
          <a:prstGeom prst="rect">
            <a:avLst/>
          </a:prstGeom>
          <a:noFill/>
          <a:ln>
            <a:noFill/>
          </a:ln>
        </p:spPr>
      </p:pic>
      <p:pic>
        <p:nvPicPr>
          <p:cNvPr descr="http://www.warsofisrael.com/divided.jpg" id="354" name="Google Shape;354;p48"/>
          <p:cNvPicPr preferRelativeResize="0"/>
          <p:nvPr/>
        </p:nvPicPr>
        <p:blipFill rotWithShape="1">
          <a:blip r:embed="rId4">
            <a:alphaModFix/>
          </a:blip>
          <a:srcRect b="0" l="0" r="0" t="0"/>
          <a:stretch/>
        </p:blipFill>
        <p:spPr>
          <a:xfrm>
            <a:off x="5105400" y="1905000"/>
            <a:ext cx="3810000" cy="4762500"/>
          </a:xfrm>
          <a:prstGeom prst="rect">
            <a:avLst/>
          </a:prstGeom>
          <a:noFill/>
          <a:ln>
            <a:noFill/>
          </a:ln>
        </p:spPr>
      </p:pic>
      <p:sp>
        <p:nvSpPr>
          <p:cNvPr id="355" name="Google Shape;355;p48"/>
          <p:cNvSpPr txBox="1"/>
          <p:nvPr/>
        </p:nvSpPr>
        <p:spPr>
          <a:xfrm>
            <a:off x="914400" y="4953000"/>
            <a:ext cx="2723823" cy="1077218"/>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3200">
                <a:solidFill>
                  <a:schemeClr val="lt1"/>
                </a:solidFill>
                <a:latin typeface="Arial"/>
                <a:ea typeface="Arial"/>
                <a:cs typeface="Arial"/>
                <a:sym typeface="Arial"/>
              </a:rPr>
              <a:t>Ezek 20, 38 </a:t>
            </a:r>
            <a:endParaRPr i="1" sz="3200">
              <a:solidFill>
                <a:schemeClr val="lt1"/>
              </a:solidFill>
              <a:latin typeface="Arial"/>
              <a:ea typeface="Arial"/>
              <a:cs typeface="Arial"/>
              <a:sym typeface="Arial"/>
            </a:endParaRPr>
          </a:p>
          <a:p>
            <a:pPr indent="0" lvl="0" marL="0" marR="0" rtl="0" algn="l">
              <a:spcBef>
                <a:spcPts val="0"/>
              </a:spcBef>
              <a:spcAft>
                <a:spcPts val="0"/>
              </a:spcAft>
              <a:buNone/>
            </a:pPr>
            <a:r>
              <a:rPr i="1" lang="en-US" sz="3200">
                <a:solidFill>
                  <a:schemeClr val="lt1"/>
                </a:solidFill>
                <a:latin typeface="Arial"/>
                <a:ea typeface="Arial"/>
                <a:cs typeface="Arial"/>
                <a:sym typeface="Arial"/>
              </a:rPr>
              <a:t>Zech 12, 14</a:t>
            </a:r>
            <a:endParaRPr i="1" sz="3200">
              <a:solidFill>
                <a:schemeClr val="lt1"/>
              </a:solidFill>
              <a:latin typeface="Arial"/>
              <a:ea typeface="Arial"/>
              <a:cs typeface="Arial"/>
              <a:sym typeface="Arial"/>
            </a:endParaRPr>
          </a:p>
        </p:txBody>
      </p:sp>
    </p:spTree>
  </p:cSld>
  <p:clrMapOvr>
    <a:masterClrMapping/>
  </p:clrMapOvr>
  <p:transition spd="med">
    <p:fade/>
  </p:transition>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pic>
        <p:nvPicPr>
          <p:cNvPr id="360" name="Google Shape;360;p49"/>
          <p:cNvPicPr preferRelativeResize="0"/>
          <p:nvPr/>
        </p:nvPicPr>
        <p:blipFill rotWithShape="1">
          <a:blip r:embed="rId3">
            <a:alphaModFix/>
          </a:blip>
          <a:srcRect b="0" l="0" r="0" t="0"/>
          <a:stretch/>
        </p:blipFill>
        <p:spPr>
          <a:xfrm>
            <a:off x="-304800" y="0"/>
            <a:ext cx="10291020" cy="6858000"/>
          </a:xfrm>
          <a:prstGeom prst="rect">
            <a:avLst/>
          </a:prstGeom>
          <a:noFill/>
          <a:ln>
            <a:noFill/>
          </a:ln>
        </p:spPr>
      </p:pic>
      <p:pic>
        <p:nvPicPr>
          <p:cNvPr id="361" name="Google Shape;361;p49"/>
          <p:cNvPicPr preferRelativeResize="0"/>
          <p:nvPr/>
        </p:nvPicPr>
        <p:blipFill rotWithShape="1">
          <a:blip r:embed="rId4">
            <a:alphaModFix/>
          </a:blip>
          <a:srcRect b="0" l="0" r="0" t="0"/>
          <a:stretch/>
        </p:blipFill>
        <p:spPr>
          <a:xfrm>
            <a:off x="-304800" y="-1"/>
            <a:ext cx="3116495" cy="3200400"/>
          </a:xfrm>
          <a:prstGeom prst="rect">
            <a:avLst/>
          </a:prstGeom>
          <a:noFill/>
          <a:ln>
            <a:noFill/>
          </a:ln>
        </p:spPr>
      </p:pic>
      <p:pic>
        <p:nvPicPr>
          <p:cNvPr id="362" name="Google Shape;362;p49"/>
          <p:cNvPicPr preferRelativeResize="0"/>
          <p:nvPr/>
        </p:nvPicPr>
        <p:blipFill rotWithShape="1">
          <a:blip r:embed="rId5">
            <a:alphaModFix/>
          </a:blip>
          <a:srcRect b="0" l="0" r="0" t="0"/>
          <a:stretch/>
        </p:blipFill>
        <p:spPr>
          <a:xfrm>
            <a:off x="5181600" y="3124200"/>
            <a:ext cx="4619625" cy="3952875"/>
          </a:xfrm>
          <a:prstGeom prst="rect">
            <a:avLst/>
          </a:prstGeom>
          <a:noFill/>
          <a:ln>
            <a:noFill/>
          </a:ln>
        </p:spPr>
      </p:pic>
      <p:pic>
        <p:nvPicPr>
          <p:cNvPr id="363" name="Google Shape;363;p49"/>
          <p:cNvPicPr preferRelativeResize="0"/>
          <p:nvPr/>
        </p:nvPicPr>
        <p:blipFill rotWithShape="1">
          <a:blip r:embed="rId6">
            <a:alphaModFix/>
          </a:blip>
          <a:srcRect b="0" l="0" r="0" t="0"/>
          <a:stretch/>
        </p:blipFill>
        <p:spPr>
          <a:xfrm>
            <a:off x="5791200" y="0"/>
            <a:ext cx="3886200" cy="310515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0"/>
                                  </p:stCondLst>
                                  <p:childTnLst>
                                    <p:set>
                                      <p:cBhvr>
                                        <p:cTn dur="1" fill="hold">
                                          <p:stCondLst>
                                            <p:cond delay="0"/>
                                          </p:stCondLst>
                                        </p:cTn>
                                        <p:tgtEl>
                                          <p:spTgt spid="363"/>
                                        </p:tgtEl>
                                        <p:attrNameLst>
                                          <p:attrName>style.visibility</p:attrName>
                                        </p:attrNameLst>
                                      </p:cBhvr>
                                      <p:to>
                                        <p:strVal val="visible"/>
                                      </p:to>
                                    </p:set>
                                    <p:animEffect filter="fade" transition="in">
                                      <p:cBhvr>
                                        <p:cTn dur="2000"/>
                                        <p:tgtEl>
                                          <p:spTgt spid="363"/>
                                        </p:tgtEl>
                                      </p:cBhvr>
                                    </p:animEffect>
                                  </p:childTnLst>
                                </p:cTn>
                              </p:par>
                              <p:par>
                                <p:cTn fill="hold" nodeType="withEffect" presetClass="entr" presetID="10" presetSubtype="0">
                                  <p:stCondLst>
                                    <p:cond delay="10000"/>
                                  </p:stCondLst>
                                  <p:childTnLst>
                                    <p:set>
                                      <p:cBhvr>
                                        <p:cTn dur="1" fill="hold">
                                          <p:stCondLst>
                                            <p:cond delay="0"/>
                                          </p:stCondLst>
                                        </p:cTn>
                                        <p:tgtEl>
                                          <p:spTgt spid="361"/>
                                        </p:tgtEl>
                                        <p:attrNameLst>
                                          <p:attrName>style.visibility</p:attrName>
                                        </p:attrNameLst>
                                      </p:cBhvr>
                                      <p:to>
                                        <p:strVal val="visible"/>
                                      </p:to>
                                    </p:set>
                                    <p:animEffect filter="fade" transition="in">
                                      <p:cBhvr>
                                        <p:cTn dur="2000"/>
                                        <p:tgtEl>
                                          <p:spTgt spid="361"/>
                                        </p:tgtEl>
                                      </p:cBhvr>
                                    </p:animEffect>
                                  </p:childTnLst>
                                </p:cTn>
                              </p:par>
                              <p:par>
                                <p:cTn fill="hold" nodeType="withEffect" presetClass="entr" presetID="10" presetSubtype="0">
                                  <p:stCondLst>
                                    <p:cond delay="10000"/>
                                  </p:stCondLst>
                                  <p:childTnLst>
                                    <p:set>
                                      <p:cBhvr>
                                        <p:cTn dur="1" fill="hold">
                                          <p:stCondLst>
                                            <p:cond delay="0"/>
                                          </p:stCondLst>
                                        </p:cTn>
                                        <p:tgtEl>
                                          <p:spTgt spid="362"/>
                                        </p:tgtEl>
                                        <p:attrNameLst>
                                          <p:attrName>style.visibility</p:attrName>
                                        </p:attrNameLst>
                                      </p:cBhvr>
                                      <p:to>
                                        <p:strVal val="visible"/>
                                      </p:to>
                                    </p:set>
                                    <p:animEffect filter="fade" transition="in">
                                      <p:cBhvr>
                                        <p:cTn dur="2000"/>
                                        <p:tgtEl>
                                          <p:spTgt spid="3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pic>
        <p:nvPicPr>
          <p:cNvPr id="368" name="Google Shape;368;p50"/>
          <p:cNvPicPr preferRelativeResize="0"/>
          <p:nvPr/>
        </p:nvPicPr>
        <p:blipFill rotWithShape="1">
          <a:blip r:embed="rId3">
            <a:alphaModFix/>
          </a:blip>
          <a:srcRect b="0" l="0" r="0" t="0"/>
          <a:stretch/>
        </p:blipFill>
        <p:spPr>
          <a:xfrm>
            <a:off x="0" y="0"/>
            <a:ext cx="9144000" cy="7656022"/>
          </a:xfrm>
          <a:prstGeom prst="rect">
            <a:avLst/>
          </a:prstGeom>
          <a:noFill/>
          <a:ln>
            <a:noFill/>
          </a:ln>
        </p:spPr>
      </p:pic>
      <p:pic>
        <p:nvPicPr>
          <p:cNvPr id="369" name="Google Shape;369;p50"/>
          <p:cNvPicPr preferRelativeResize="0"/>
          <p:nvPr/>
        </p:nvPicPr>
        <p:blipFill rotWithShape="1">
          <a:blip r:embed="rId4">
            <a:alphaModFix/>
          </a:blip>
          <a:srcRect b="5708" l="4110" r="4225" t="6066"/>
          <a:stretch/>
        </p:blipFill>
        <p:spPr>
          <a:xfrm>
            <a:off x="-152400" y="0"/>
            <a:ext cx="10317665" cy="6858000"/>
          </a:xfrm>
          <a:prstGeom prst="rect">
            <a:avLst/>
          </a:prstGeom>
          <a:noFill/>
          <a:ln>
            <a:noFill/>
          </a:ln>
        </p:spPr>
      </p:pic>
      <p:pic>
        <p:nvPicPr>
          <p:cNvPr id="370" name="Google Shape;370;p50"/>
          <p:cNvPicPr preferRelativeResize="0"/>
          <p:nvPr/>
        </p:nvPicPr>
        <p:blipFill rotWithShape="1">
          <a:blip r:embed="rId5">
            <a:alphaModFix/>
          </a:blip>
          <a:srcRect b="0" l="0" r="0" t="0"/>
          <a:stretch/>
        </p:blipFill>
        <p:spPr>
          <a:xfrm>
            <a:off x="-152400" y="3200400"/>
            <a:ext cx="5482117" cy="3657600"/>
          </a:xfrm>
          <a:prstGeom prst="rect">
            <a:avLst/>
          </a:prstGeom>
          <a:noFill/>
          <a:ln>
            <a:noFill/>
          </a:ln>
        </p:spPr>
      </p:pic>
      <p:pic>
        <p:nvPicPr>
          <p:cNvPr id="371" name="Google Shape;371;p50"/>
          <p:cNvPicPr preferRelativeResize="0"/>
          <p:nvPr/>
        </p:nvPicPr>
        <p:blipFill rotWithShape="1">
          <a:blip r:embed="rId6">
            <a:alphaModFix/>
          </a:blip>
          <a:srcRect b="0" l="0" r="0" t="0"/>
          <a:stretch/>
        </p:blipFill>
        <p:spPr>
          <a:xfrm>
            <a:off x="4114800" y="0"/>
            <a:ext cx="5302383" cy="393192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6000"/>
                                  </p:stCondLst>
                                  <p:childTnLst>
                                    <p:set>
                                      <p:cBhvr>
                                        <p:cTn dur="1" fill="hold">
                                          <p:stCondLst>
                                            <p:cond delay="0"/>
                                          </p:stCondLst>
                                        </p:cTn>
                                        <p:tgtEl>
                                          <p:spTgt spid="369"/>
                                        </p:tgtEl>
                                        <p:attrNameLst>
                                          <p:attrName>style.visibility</p:attrName>
                                        </p:attrNameLst>
                                      </p:cBhvr>
                                      <p:to>
                                        <p:strVal val="visible"/>
                                      </p:to>
                                    </p:set>
                                    <p:animEffect filter="fade" transition="in">
                                      <p:cBhvr>
                                        <p:cTn dur="2000"/>
                                        <p:tgtEl>
                                          <p:spTgt spid="36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70"/>
                                        </p:tgtEl>
                                        <p:attrNameLst>
                                          <p:attrName>style.visibility</p:attrName>
                                        </p:attrNameLst>
                                      </p:cBhvr>
                                      <p:to>
                                        <p:strVal val="visible"/>
                                      </p:to>
                                    </p:set>
                                    <p:animEffect filter="fade" transition="in">
                                      <p:cBhvr>
                                        <p:cTn dur="2000"/>
                                        <p:tgtEl>
                                          <p:spTgt spid="370"/>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371"/>
                                        </p:tgtEl>
                                        <p:attrNameLst>
                                          <p:attrName>style.visibility</p:attrName>
                                        </p:attrNameLst>
                                      </p:cBhvr>
                                      <p:to>
                                        <p:strVal val="visible"/>
                                      </p:to>
                                    </p:set>
                                    <p:animEffect filter="fade" transition="in">
                                      <p:cBhvr>
                                        <p:cTn dur="2000"/>
                                        <p:tgtEl>
                                          <p:spTgt spid="37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5" name="Shape 375"/>
        <p:cNvGrpSpPr/>
        <p:nvPr/>
      </p:nvGrpSpPr>
      <p:grpSpPr>
        <a:xfrm>
          <a:off x="0" y="0"/>
          <a:ext cx="0" cy="0"/>
          <a:chOff x="0" y="0"/>
          <a:chExt cx="0" cy="0"/>
        </a:xfrm>
      </p:grpSpPr>
      <p:pic>
        <p:nvPicPr>
          <p:cNvPr descr="Glory.jpg" id="376" name="Google Shape;376;p51"/>
          <p:cNvPicPr preferRelativeResize="0"/>
          <p:nvPr/>
        </p:nvPicPr>
        <p:blipFill rotWithShape="1">
          <a:blip r:embed="rId3">
            <a:alphaModFix/>
          </a:blip>
          <a:srcRect b="0" l="0" r="0" t="0"/>
          <a:stretch/>
        </p:blipFill>
        <p:spPr>
          <a:xfrm>
            <a:off x="0" y="0"/>
            <a:ext cx="9144000" cy="6858000"/>
          </a:xfrm>
          <a:prstGeom prst="rect">
            <a:avLst/>
          </a:prstGeom>
          <a:noFill/>
          <a:ln>
            <a:noFill/>
          </a:ln>
        </p:spPr>
      </p:pic>
    </p:spTree>
  </p:cSld>
  <p:clrMapOvr>
    <a:masterClrMapping/>
  </p:clrMapOvr>
  <p:transition spd="med">
    <p:fade/>
  </p:transition>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8" name="Shape 108"/>
        <p:cNvGrpSpPr/>
        <p:nvPr/>
      </p:nvGrpSpPr>
      <p:grpSpPr>
        <a:xfrm>
          <a:off x="0" y="0"/>
          <a:ext cx="0" cy="0"/>
          <a:chOff x="0" y="0"/>
          <a:chExt cx="0" cy="0"/>
        </a:xfrm>
      </p:grpSpPr>
      <p:pic>
        <p:nvPicPr>
          <p:cNvPr descr="MelchizedekAbraham.bmp" id="109" name="Google Shape;109;p16"/>
          <p:cNvPicPr preferRelativeResize="0"/>
          <p:nvPr/>
        </p:nvPicPr>
        <p:blipFill rotWithShape="1">
          <a:blip r:embed="rId3">
            <a:alphaModFix/>
          </a:blip>
          <a:srcRect b="11388" l="0" r="0" t="0"/>
          <a:stretch/>
        </p:blipFill>
        <p:spPr>
          <a:xfrm>
            <a:off x="0" y="0"/>
            <a:ext cx="5809810" cy="4876800"/>
          </a:xfrm>
          <a:prstGeom prst="rect">
            <a:avLst/>
          </a:prstGeom>
          <a:noFill/>
          <a:ln>
            <a:noFill/>
          </a:ln>
        </p:spPr>
      </p:pic>
      <p:pic>
        <p:nvPicPr>
          <p:cNvPr descr="melchizedek.jpg" id="110" name="Google Shape;110;p16"/>
          <p:cNvPicPr preferRelativeResize="0"/>
          <p:nvPr/>
        </p:nvPicPr>
        <p:blipFill rotWithShape="1">
          <a:blip r:embed="rId4">
            <a:alphaModFix/>
          </a:blip>
          <a:srcRect b="0" l="0" r="0" t="0"/>
          <a:stretch/>
        </p:blipFill>
        <p:spPr>
          <a:xfrm>
            <a:off x="2952750" y="2343150"/>
            <a:ext cx="6191250" cy="4514850"/>
          </a:xfrm>
          <a:prstGeom prst="rect">
            <a:avLst/>
          </a:prstGeom>
          <a:noFill/>
          <a:ln>
            <a:noFill/>
          </a:ln>
        </p:spPr>
      </p:pic>
      <p:sp>
        <p:nvSpPr>
          <p:cNvPr id="111" name="Google Shape;111;p16"/>
          <p:cNvSpPr txBox="1"/>
          <p:nvPr/>
        </p:nvSpPr>
        <p:spPr>
          <a:xfrm>
            <a:off x="6019800" y="457200"/>
            <a:ext cx="2971800"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800">
                <a:solidFill>
                  <a:schemeClr val="lt1"/>
                </a:solidFill>
                <a:latin typeface="Arial"/>
                <a:ea typeface="Arial"/>
                <a:cs typeface="Arial"/>
                <a:sym typeface="Arial"/>
              </a:rPr>
              <a:t>Melchizedek</a:t>
            </a:r>
            <a:endParaRPr/>
          </a:p>
          <a:p>
            <a:pPr indent="0" lvl="0" marL="0" marR="0" rtl="0" algn="l">
              <a:spcBef>
                <a:spcPts val="0"/>
              </a:spcBef>
              <a:spcAft>
                <a:spcPts val="0"/>
              </a:spcAft>
              <a:buNone/>
            </a:pPr>
            <a:r>
              <a:t/>
            </a:r>
            <a:endParaRPr b="1" i="1" sz="2800">
              <a:solidFill>
                <a:schemeClr val="lt1"/>
              </a:solidFill>
              <a:latin typeface="Arial"/>
              <a:ea typeface="Arial"/>
              <a:cs typeface="Arial"/>
              <a:sym typeface="Arial"/>
            </a:endParaRPr>
          </a:p>
          <a:p>
            <a:pPr indent="0" lvl="0" marL="0" marR="0" rtl="0" algn="l">
              <a:spcBef>
                <a:spcPts val="0"/>
              </a:spcBef>
              <a:spcAft>
                <a:spcPts val="0"/>
              </a:spcAft>
              <a:buNone/>
            </a:pPr>
            <a:r>
              <a:rPr b="1" i="1" lang="en-US" sz="2800">
                <a:solidFill>
                  <a:schemeClr val="lt1"/>
                </a:solidFill>
                <a:latin typeface="Arial"/>
                <a:ea typeface="Arial"/>
                <a:cs typeface="Arial"/>
                <a:sym typeface="Arial"/>
              </a:rPr>
              <a:t>Genesis 14:18</a:t>
            </a:r>
            <a:endParaRPr b="1" i="1" sz="2800">
              <a:solidFill>
                <a:schemeClr val="lt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000"/>
                                  </p:stCondLst>
                                  <p:childTnLst>
                                    <p:set>
                                      <p:cBhvr>
                                        <p:cTn dur="1" fill="hold">
                                          <p:stCondLst>
                                            <p:cond delay="0"/>
                                          </p:stCondLst>
                                        </p:cTn>
                                        <p:tgtEl>
                                          <p:spTgt spid="110"/>
                                        </p:tgtEl>
                                        <p:attrNameLst>
                                          <p:attrName>style.visibility</p:attrName>
                                        </p:attrNameLst>
                                      </p:cBhvr>
                                      <p:to>
                                        <p:strVal val="visible"/>
                                      </p:to>
                                    </p:set>
                                    <p:animEffect filter="fade" transition="in">
                                      <p:cBhvr>
                                        <p:cTn dur="3000"/>
                                        <p:tgtEl>
                                          <p:spTgt spid="11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5" name="Shape 115"/>
        <p:cNvGrpSpPr/>
        <p:nvPr/>
      </p:nvGrpSpPr>
      <p:grpSpPr>
        <a:xfrm>
          <a:off x="0" y="0"/>
          <a:ext cx="0" cy="0"/>
          <a:chOff x="0" y="0"/>
          <a:chExt cx="0" cy="0"/>
        </a:xfrm>
      </p:grpSpPr>
      <p:pic>
        <p:nvPicPr>
          <p:cNvPr descr="jerusalem-topography.jpg" id="116" name="Google Shape;116;p17"/>
          <p:cNvPicPr preferRelativeResize="0"/>
          <p:nvPr/>
        </p:nvPicPr>
        <p:blipFill rotWithShape="1">
          <a:blip r:embed="rId3">
            <a:alphaModFix/>
          </a:blip>
          <a:srcRect b="0" l="0" r="0" t="0"/>
          <a:stretch/>
        </p:blipFill>
        <p:spPr>
          <a:xfrm>
            <a:off x="0" y="685800"/>
            <a:ext cx="9144000" cy="3729463"/>
          </a:xfrm>
          <a:prstGeom prst="rect">
            <a:avLst/>
          </a:prstGeom>
          <a:noFill/>
          <a:ln>
            <a:noFill/>
          </a:ln>
        </p:spPr>
      </p:pic>
      <p:pic>
        <p:nvPicPr>
          <p:cNvPr descr="ZionMoriah.jpg" id="117" name="Google Shape;117;p17"/>
          <p:cNvPicPr preferRelativeResize="0"/>
          <p:nvPr/>
        </p:nvPicPr>
        <p:blipFill rotWithShape="1">
          <a:blip r:embed="rId4">
            <a:alphaModFix/>
          </a:blip>
          <a:srcRect b="0" l="0" r="0" t="0"/>
          <a:stretch/>
        </p:blipFill>
        <p:spPr>
          <a:xfrm>
            <a:off x="2514600" y="4653533"/>
            <a:ext cx="4114800" cy="2016252"/>
          </a:xfrm>
          <a:prstGeom prst="rect">
            <a:avLst/>
          </a:prstGeom>
          <a:noFill/>
          <a:ln>
            <a:noFill/>
          </a:ln>
        </p:spPr>
      </p:pic>
      <p:sp>
        <p:nvSpPr>
          <p:cNvPr id="118" name="Google Shape;118;p17"/>
          <p:cNvSpPr/>
          <p:nvPr/>
        </p:nvSpPr>
        <p:spPr>
          <a:xfrm>
            <a:off x="4572000" y="5638800"/>
            <a:ext cx="45719" cy="45719"/>
          </a:xfrm>
          <a:prstGeom prst="rightArrow">
            <a:avLst>
              <a:gd fmla="val 50000" name="adj1"/>
              <a:gd fmla="val 50000" name="adj2"/>
            </a:avLst>
          </a:prstGeom>
          <a:solidFill>
            <a:schemeClr val="accent1"/>
          </a:solidFill>
          <a:ln cap="flat" cmpd="sng" w="25400">
            <a:solidFill>
              <a:srgbClr val="395E89"/>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med">
    <p:fade/>
  </p:transition>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2" name="Shape 122"/>
        <p:cNvGrpSpPr/>
        <p:nvPr/>
      </p:nvGrpSpPr>
      <p:grpSpPr>
        <a:xfrm>
          <a:off x="0" y="0"/>
          <a:ext cx="0" cy="0"/>
          <a:chOff x="0" y="0"/>
          <a:chExt cx="0" cy="0"/>
        </a:xfrm>
      </p:grpSpPr>
      <p:pic>
        <p:nvPicPr>
          <p:cNvPr descr="jerusalem_sanctuary_tent2.jpg" id="123" name="Google Shape;123;p18"/>
          <p:cNvPicPr preferRelativeResize="0"/>
          <p:nvPr/>
        </p:nvPicPr>
        <p:blipFill rotWithShape="1">
          <a:blip r:embed="rId3">
            <a:alphaModFix/>
          </a:blip>
          <a:srcRect b="0" l="0" r="0" t="0"/>
          <a:stretch/>
        </p:blipFill>
        <p:spPr>
          <a:xfrm>
            <a:off x="6019800" y="0"/>
            <a:ext cx="2368790" cy="3429000"/>
          </a:xfrm>
          <a:prstGeom prst="rect">
            <a:avLst/>
          </a:prstGeom>
          <a:noFill/>
          <a:ln>
            <a:noFill/>
          </a:ln>
        </p:spPr>
      </p:pic>
      <p:pic>
        <p:nvPicPr>
          <p:cNvPr descr="JerusalemHills5.jpg" id="124" name="Google Shape;124;p18"/>
          <p:cNvPicPr preferRelativeResize="0"/>
          <p:nvPr/>
        </p:nvPicPr>
        <p:blipFill rotWithShape="1">
          <a:blip r:embed="rId4">
            <a:alphaModFix/>
          </a:blip>
          <a:srcRect b="0" l="0" r="0" t="0"/>
          <a:stretch/>
        </p:blipFill>
        <p:spPr>
          <a:xfrm>
            <a:off x="457200" y="0"/>
            <a:ext cx="4572000" cy="3429000"/>
          </a:xfrm>
          <a:prstGeom prst="rect">
            <a:avLst/>
          </a:prstGeom>
          <a:noFill/>
          <a:ln>
            <a:noFill/>
          </a:ln>
        </p:spPr>
      </p:pic>
      <p:pic>
        <p:nvPicPr>
          <p:cNvPr descr="JerusalemHills6.jpg" id="125" name="Google Shape;125;p18"/>
          <p:cNvPicPr preferRelativeResize="0"/>
          <p:nvPr/>
        </p:nvPicPr>
        <p:blipFill rotWithShape="1">
          <a:blip r:embed="rId5">
            <a:alphaModFix/>
          </a:blip>
          <a:srcRect b="0" l="0" r="0" t="0"/>
          <a:stretch/>
        </p:blipFill>
        <p:spPr>
          <a:xfrm>
            <a:off x="533400" y="3962400"/>
            <a:ext cx="3673929" cy="2743200"/>
          </a:xfrm>
          <a:prstGeom prst="rect">
            <a:avLst/>
          </a:prstGeom>
          <a:noFill/>
          <a:ln>
            <a:noFill/>
          </a:ln>
        </p:spPr>
      </p:pic>
      <p:pic>
        <p:nvPicPr>
          <p:cNvPr descr="jerusalem-painting.jpg" id="126" name="Google Shape;126;p18"/>
          <p:cNvPicPr preferRelativeResize="0"/>
          <p:nvPr/>
        </p:nvPicPr>
        <p:blipFill rotWithShape="1">
          <a:blip r:embed="rId6">
            <a:alphaModFix/>
          </a:blip>
          <a:srcRect b="0" l="0" r="0" t="0"/>
          <a:stretch/>
        </p:blipFill>
        <p:spPr>
          <a:xfrm>
            <a:off x="4876800" y="3886200"/>
            <a:ext cx="3979718" cy="2743200"/>
          </a:xfrm>
          <a:prstGeom prst="rect">
            <a:avLst/>
          </a:prstGeom>
          <a:noFill/>
          <a:ln>
            <a:noFill/>
          </a:ln>
        </p:spPr>
      </p:pic>
      <p:sp>
        <p:nvSpPr>
          <p:cNvPr id="127" name="Google Shape;127;p18"/>
          <p:cNvSpPr txBox="1"/>
          <p:nvPr/>
        </p:nvSpPr>
        <p:spPr>
          <a:xfrm>
            <a:off x="1828800" y="3429000"/>
            <a:ext cx="5410200" cy="523220"/>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i="1" lang="en-US" sz="2800">
                <a:solidFill>
                  <a:schemeClr val="lt1"/>
                </a:solidFill>
                <a:latin typeface="Arial"/>
                <a:ea typeface="Arial"/>
                <a:cs typeface="Arial"/>
                <a:sym typeface="Arial"/>
              </a:rPr>
              <a:t>Jebusites ~ Genesis 10:15-16</a:t>
            </a:r>
            <a:endParaRPr i="1" sz="2800">
              <a:solidFill>
                <a:schemeClr val="lt1"/>
              </a:solidFill>
              <a:latin typeface="Arial"/>
              <a:ea typeface="Arial"/>
              <a:cs typeface="Arial"/>
              <a:sym typeface="Arial"/>
            </a:endParaRPr>
          </a:p>
        </p:txBody>
      </p:sp>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2000"/>
                                        <p:tgtEl>
                                          <p:spTgt spid="123"/>
                                        </p:tgtEl>
                                      </p:cBhvr>
                                    </p:animEffect>
                                  </p:childTnLst>
                                </p:cTn>
                              </p:par>
                            </p:childTnLst>
                          </p:cTn>
                        </p:par>
                        <p:par>
                          <p:cTn fill="hold">
                            <p:stCondLst>
                              <p:cond delay="2000"/>
                            </p:stCondLst>
                            <p:childTnLst>
                              <p:par>
                                <p:cTn fill="hold" nodeType="afterEffect" presetClass="entr" presetID="10" presetSubtype="0">
                                  <p:stCondLst>
                                    <p:cond delay="0"/>
                                  </p:stCondLst>
                                  <p:childTnLst>
                                    <p:set>
                                      <p:cBhvr>
                                        <p:cTn dur="1" fill="hold">
                                          <p:stCondLst>
                                            <p:cond delay="0"/>
                                          </p:stCondLst>
                                        </p:cTn>
                                        <p:tgtEl>
                                          <p:spTgt spid="125"/>
                                        </p:tgtEl>
                                        <p:attrNameLst>
                                          <p:attrName>style.visibility</p:attrName>
                                        </p:attrNameLst>
                                      </p:cBhvr>
                                      <p:to>
                                        <p:strVal val="visible"/>
                                      </p:to>
                                    </p:set>
                                    <p:animEffect filter="fade" transition="in">
                                      <p:cBhvr>
                                        <p:cTn dur="2000"/>
                                        <p:tgtEl>
                                          <p:spTgt spid="125"/>
                                        </p:tgtEl>
                                      </p:cBhvr>
                                    </p:animEffect>
                                  </p:childTnLst>
                                </p:cTn>
                              </p:par>
                            </p:childTnLst>
                          </p:cTn>
                        </p:par>
                        <p:par>
                          <p:cTn fill="hold">
                            <p:stCondLst>
                              <p:cond delay="4000"/>
                            </p:stCondLst>
                            <p:childTnLst>
                              <p:par>
                                <p:cTn fill="hold" nodeType="afterEffect" presetClass="entr" presetID="10" presetSubtype="0">
                                  <p:stCondLst>
                                    <p:cond delay="0"/>
                                  </p:stCondLst>
                                  <p:childTnLst>
                                    <p:set>
                                      <p:cBhvr>
                                        <p:cTn dur="1" fill="hold">
                                          <p:stCondLst>
                                            <p:cond delay="0"/>
                                          </p:stCondLst>
                                        </p:cTn>
                                        <p:tgtEl>
                                          <p:spTgt spid="126"/>
                                        </p:tgtEl>
                                        <p:attrNameLst>
                                          <p:attrName>style.visibility</p:attrName>
                                        </p:attrNameLst>
                                      </p:cBhvr>
                                      <p:to>
                                        <p:strVal val="visible"/>
                                      </p:to>
                                    </p:set>
                                    <p:animEffect filter="fade" transition="in">
                                      <p:cBhvr>
                                        <p:cTn dur="2000"/>
                                        <p:tgtEl>
                                          <p:spTgt spid="126"/>
                                        </p:tgtEl>
                                      </p:cBhvr>
                                    </p:animEffect>
                                  </p:childTnLst>
                                </p:cTn>
                              </p:par>
                            </p:childTnLst>
                          </p:cTn>
                        </p:par>
                        <p:par>
                          <p:cTn fill="hold">
                            <p:stCondLst>
                              <p:cond delay="6000"/>
                            </p:stCondLst>
                            <p:childTnLst>
                              <p:par>
                                <p:cTn fill="hold" nodeType="afterEffect" presetClass="entr" presetID="10" presetSubtype="0">
                                  <p:stCondLst>
                                    <p:cond delay="0"/>
                                  </p:stCondLst>
                                  <p:childTnLst>
                                    <p:set>
                                      <p:cBhvr>
                                        <p:cTn dur="1" fill="hold">
                                          <p:stCondLst>
                                            <p:cond delay="0"/>
                                          </p:stCondLst>
                                        </p:cTn>
                                        <p:tgtEl>
                                          <p:spTgt spid="127"/>
                                        </p:tgtEl>
                                        <p:attrNameLst>
                                          <p:attrName>style.visibility</p:attrName>
                                        </p:attrNameLst>
                                      </p:cBhvr>
                                      <p:to>
                                        <p:strVal val="visible"/>
                                      </p:to>
                                    </p:set>
                                    <p:animEffect filter="fade" transition="in">
                                      <p:cBhvr>
                                        <p:cTn dur="2000"/>
                                        <p:tgtEl>
                                          <p:spTgt spid="1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1" name="Shape 131"/>
        <p:cNvGrpSpPr/>
        <p:nvPr/>
      </p:nvGrpSpPr>
      <p:grpSpPr>
        <a:xfrm>
          <a:off x="0" y="0"/>
          <a:ext cx="0" cy="0"/>
          <a:chOff x="0" y="0"/>
          <a:chExt cx="0" cy="0"/>
        </a:xfrm>
      </p:grpSpPr>
      <p:pic>
        <p:nvPicPr>
          <p:cNvPr descr="Joshuas-at-Ai.jpg" id="132" name="Google Shape;132;p19"/>
          <p:cNvPicPr preferRelativeResize="0"/>
          <p:nvPr/>
        </p:nvPicPr>
        <p:blipFill rotWithShape="1">
          <a:blip r:embed="rId3">
            <a:alphaModFix/>
          </a:blip>
          <a:srcRect b="0" l="0" r="0" t="0"/>
          <a:stretch/>
        </p:blipFill>
        <p:spPr>
          <a:xfrm>
            <a:off x="5498592" y="0"/>
            <a:ext cx="3645408" cy="5257800"/>
          </a:xfrm>
          <a:prstGeom prst="rect">
            <a:avLst/>
          </a:prstGeom>
          <a:noFill/>
          <a:ln>
            <a:noFill/>
          </a:ln>
        </p:spPr>
      </p:pic>
      <p:pic>
        <p:nvPicPr>
          <p:cNvPr descr="JoshuaAmorites.jpg" id="133" name="Google Shape;133;p19"/>
          <p:cNvPicPr preferRelativeResize="0"/>
          <p:nvPr/>
        </p:nvPicPr>
        <p:blipFill rotWithShape="1">
          <a:blip r:embed="rId4">
            <a:alphaModFix/>
          </a:blip>
          <a:srcRect b="9697" l="1529" r="2156" t="3333"/>
          <a:stretch/>
        </p:blipFill>
        <p:spPr>
          <a:xfrm>
            <a:off x="0" y="0"/>
            <a:ext cx="4231888" cy="5257800"/>
          </a:xfrm>
          <a:prstGeom prst="rect">
            <a:avLst/>
          </a:prstGeom>
          <a:noFill/>
          <a:ln>
            <a:noFill/>
          </a:ln>
        </p:spPr>
      </p:pic>
      <p:sp>
        <p:nvSpPr>
          <p:cNvPr id="134" name="Google Shape;134;p19"/>
          <p:cNvSpPr txBox="1"/>
          <p:nvPr/>
        </p:nvSpPr>
        <p:spPr>
          <a:xfrm>
            <a:off x="533400" y="5562600"/>
            <a:ext cx="8153400" cy="954107"/>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800">
                <a:solidFill>
                  <a:schemeClr val="lt1"/>
                </a:solidFill>
                <a:latin typeface="Arial"/>
                <a:ea typeface="Arial"/>
                <a:cs typeface="Arial"/>
                <a:sym typeface="Arial"/>
              </a:rPr>
              <a:t>Josh </a:t>
            </a:r>
            <a:r>
              <a:rPr i="1" lang="en-US" sz="2800">
                <a:solidFill>
                  <a:schemeClr val="lt1"/>
                </a:solidFill>
                <a:latin typeface="Arial"/>
                <a:ea typeface="Arial"/>
                <a:cs typeface="Arial"/>
                <a:sym typeface="Arial"/>
              </a:rPr>
              <a:t>10:8-11    Do not fear them, </a:t>
            </a:r>
            <a:endParaRPr/>
          </a:p>
          <a:p>
            <a:pPr indent="0" lvl="0" marL="0" marR="0" rtl="0" algn="l">
              <a:spcBef>
                <a:spcPts val="0"/>
              </a:spcBef>
              <a:spcAft>
                <a:spcPts val="0"/>
              </a:spcAft>
              <a:buNone/>
            </a:pPr>
            <a:r>
              <a:rPr i="1" lang="en-US" sz="2800">
                <a:solidFill>
                  <a:schemeClr val="lt1"/>
                </a:solidFill>
                <a:latin typeface="Arial"/>
                <a:ea typeface="Arial"/>
                <a:cs typeface="Arial"/>
                <a:sym typeface="Arial"/>
              </a:rPr>
              <a:t>       for I have given them into your hands</a:t>
            </a:r>
            <a:endParaRPr i="1" sz="2800">
              <a:solidFill>
                <a:schemeClr val="lt1"/>
              </a:solidFill>
              <a:latin typeface="Arial"/>
              <a:ea typeface="Arial"/>
              <a:cs typeface="Arial"/>
              <a:sym typeface="Arial"/>
            </a:endParaRPr>
          </a:p>
        </p:txBody>
      </p:sp>
      <p:sp>
        <p:nvSpPr>
          <p:cNvPr id="135" name="Google Shape;135;p19"/>
          <p:cNvSpPr txBox="1"/>
          <p:nvPr/>
        </p:nvSpPr>
        <p:spPr>
          <a:xfrm>
            <a:off x="304800" y="5334000"/>
            <a:ext cx="8678333"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800">
                <a:solidFill>
                  <a:schemeClr val="lt1"/>
                </a:solidFill>
                <a:latin typeface="Arial"/>
                <a:ea typeface="Arial"/>
                <a:cs typeface="Arial"/>
                <a:sym typeface="Arial"/>
              </a:rPr>
              <a:t>Judges 1:1-9 </a:t>
            </a:r>
            <a:r>
              <a:rPr i="1" lang="en-US" sz="2800">
                <a:solidFill>
                  <a:schemeClr val="lt1"/>
                </a:solidFill>
                <a:latin typeface="Arial"/>
                <a:ea typeface="Arial"/>
                <a:cs typeface="Arial"/>
                <a:sym typeface="Arial"/>
              </a:rPr>
              <a:t>the men of Judah fought against Jerusalem and captured it and struck it with the edge of the sword and set the city on fire</a:t>
            </a:r>
            <a:endParaRPr i="1" sz="2800">
              <a:solidFill>
                <a:schemeClr val="lt1"/>
              </a:solidFill>
              <a:latin typeface="Arial"/>
              <a:ea typeface="Arial"/>
              <a:cs typeface="Arial"/>
              <a:sym typeface="Arial"/>
            </a:endParaRPr>
          </a:p>
        </p:txBody>
      </p:sp>
      <p:pic>
        <p:nvPicPr>
          <p:cNvPr descr="JoshuaSun.jpg" id="136" name="Google Shape;136;p19"/>
          <p:cNvPicPr preferRelativeResize="0"/>
          <p:nvPr/>
        </p:nvPicPr>
        <p:blipFill rotWithShape="1">
          <a:blip r:embed="rId5">
            <a:alphaModFix/>
          </a:blip>
          <a:srcRect b="0" l="0" r="0" t="0"/>
          <a:stretch/>
        </p:blipFill>
        <p:spPr>
          <a:xfrm>
            <a:off x="-609600" y="0"/>
            <a:ext cx="6120851" cy="52578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4000"/>
                                  </p:stCondLst>
                                  <p:childTnLst>
                                    <p:set>
                                      <p:cBhvr>
                                        <p:cTn dur="1" fill="hold">
                                          <p:stCondLst>
                                            <p:cond delay="0"/>
                                          </p:stCondLst>
                                        </p:cTn>
                                        <p:tgtEl>
                                          <p:spTgt spid="132"/>
                                        </p:tgtEl>
                                        <p:attrNameLst>
                                          <p:attrName>style.visibility</p:attrName>
                                        </p:attrNameLst>
                                      </p:cBhvr>
                                      <p:to>
                                        <p:strVal val="visible"/>
                                      </p:to>
                                    </p:set>
                                    <p:animEffect filter="fade" transition="in">
                                      <p:cBhvr>
                                        <p:cTn dur="2000"/>
                                        <p:tgtEl>
                                          <p:spTgt spid="132"/>
                                        </p:tgtEl>
                                      </p:cBhvr>
                                    </p:animEffect>
                                  </p:childTnLst>
                                </p:cTn>
                              </p:par>
                            </p:childTnLst>
                          </p:cTn>
                        </p:par>
                        <p:par>
                          <p:cTn fill="hold">
                            <p:stCondLst>
                              <p:cond delay="2000"/>
                            </p:stCondLst>
                            <p:childTnLst>
                              <p:par>
                                <p:cTn fill="hold" nodeType="afterEffect" presetClass="entr" presetID="10" presetSubtype="0">
                                  <p:stCondLst>
                                    <p:cond delay="4000"/>
                                  </p:stCondLst>
                                  <p:childTnLst>
                                    <p:set>
                                      <p:cBhvr>
                                        <p:cTn dur="1" fill="hold">
                                          <p:stCondLst>
                                            <p:cond delay="0"/>
                                          </p:stCondLst>
                                        </p:cTn>
                                        <p:tgtEl>
                                          <p:spTgt spid="136"/>
                                        </p:tgtEl>
                                        <p:attrNameLst>
                                          <p:attrName>style.visibility</p:attrName>
                                        </p:attrNameLst>
                                      </p:cBhvr>
                                      <p:to>
                                        <p:strVal val="visible"/>
                                      </p:to>
                                    </p:set>
                                    <p:animEffect filter="fade" transition="in">
                                      <p:cBhvr>
                                        <p:cTn dur="2000"/>
                                        <p:tgtEl>
                                          <p:spTgt spid="13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34"/>
                                        </p:tgtEl>
                                      </p:cBhvr>
                                    </p:animEffect>
                                    <p:set>
                                      <p:cBhvr>
                                        <p:cTn dur="1" fill="hold">
                                          <p:stCondLst>
                                            <p:cond delay="2000"/>
                                          </p:stCondLst>
                                        </p:cTn>
                                        <p:tgtEl>
                                          <p:spTgt spid="134"/>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35"/>
                                        </p:tgtEl>
                                        <p:attrNameLst>
                                          <p:attrName>style.visibility</p:attrName>
                                        </p:attrNameLst>
                                      </p:cBhvr>
                                      <p:to>
                                        <p:strVal val="visible"/>
                                      </p:to>
                                    </p:set>
                                    <p:animEffect filter="fade" transition="in">
                                      <p:cBhvr>
                                        <p:cTn dur="2000"/>
                                        <p:tgtEl>
                                          <p:spTgt spid="13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0" name="Shape 140"/>
        <p:cNvGrpSpPr/>
        <p:nvPr/>
      </p:nvGrpSpPr>
      <p:grpSpPr>
        <a:xfrm>
          <a:off x="0" y="0"/>
          <a:ext cx="0" cy="0"/>
          <a:chOff x="0" y="0"/>
          <a:chExt cx="0" cy="0"/>
        </a:xfrm>
      </p:grpSpPr>
      <p:pic>
        <p:nvPicPr>
          <p:cNvPr id="141" name="Google Shape;141;p20"/>
          <p:cNvPicPr preferRelativeResize="0"/>
          <p:nvPr/>
        </p:nvPicPr>
        <p:blipFill rotWithShape="1">
          <a:blip r:embed="rId3">
            <a:alphaModFix/>
          </a:blip>
          <a:srcRect b="0" l="0" r="0" t="0"/>
          <a:stretch/>
        </p:blipFill>
        <p:spPr>
          <a:xfrm>
            <a:off x="0" y="-6858000"/>
            <a:ext cx="9144000" cy="13716000"/>
          </a:xfrm>
          <a:prstGeom prst="rect">
            <a:avLst/>
          </a:prstGeom>
          <a:noFill/>
          <a:ln>
            <a:noFill/>
          </a:ln>
        </p:spPr>
      </p:pic>
      <p:sp>
        <p:nvSpPr>
          <p:cNvPr id="142" name="Google Shape;142;p20"/>
          <p:cNvSpPr/>
          <p:nvPr/>
        </p:nvSpPr>
        <p:spPr>
          <a:xfrm>
            <a:off x="3643290" y="2819400"/>
            <a:ext cx="1081110" cy="609600"/>
          </a:xfrm>
          <a:prstGeom prst="ellipse">
            <a:avLst/>
          </a:prstGeom>
          <a:noFill/>
          <a:ln cap="flat" cmpd="sng" w="50800">
            <a:solidFill>
              <a:srgbClr val="C0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Tree>
  </p:cSld>
  <p:clrMapOvr>
    <a:masterClrMapping/>
  </p:clrMapOvr>
  <p:transition spd="med">
    <p:fade/>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6" name="Shape 146"/>
        <p:cNvGrpSpPr/>
        <p:nvPr/>
      </p:nvGrpSpPr>
      <p:grpSpPr>
        <a:xfrm>
          <a:off x="0" y="0"/>
          <a:ext cx="0" cy="0"/>
          <a:chOff x="0" y="0"/>
          <a:chExt cx="0" cy="0"/>
        </a:xfrm>
      </p:grpSpPr>
      <p:pic>
        <p:nvPicPr>
          <p:cNvPr descr="CanaaniteCities.jpg" id="147" name="Google Shape;147;p21"/>
          <p:cNvPicPr preferRelativeResize="0"/>
          <p:nvPr/>
        </p:nvPicPr>
        <p:blipFill rotWithShape="1">
          <a:blip r:embed="rId3">
            <a:alphaModFix/>
          </a:blip>
          <a:srcRect b="0" l="0" r="0" t="0"/>
          <a:stretch/>
        </p:blipFill>
        <p:spPr>
          <a:xfrm>
            <a:off x="11723" y="374542"/>
            <a:ext cx="9144000" cy="6178658"/>
          </a:xfrm>
          <a:prstGeom prst="rect">
            <a:avLst/>
          </a:prstGeom>
          <a:noFill/>
          <a:ln>
            <a:noFill/>
          </a:ln>
        </p:spPr>
      </p:pic>
      <p:pic>
        <p:nvPicPr>
          <p:cNvPr descr="Canaan-Baal.jpg" id="148" name="Google Shape;148;p21"/>
          <p:cNvPicPr preferRelativeResize="0"/>
          <p:nvPr/>
        </p:nvPicPr>
        <p:blipFill rotWithShape="1">
          <a:blip r:embed="rId4">
            <a:alphaModFix/>
          </a:blip>
          <a:srcRect b="0" l="0" r="0" t="0"/>
          <a:stretch/>
        </p:blipFill>
        <p:spPr>
          <a:xfrm>
            <a:off x="838200" y="3810000"/>
            <a:ext cx="1431235" cy="2743200"/>
          </a:xfrm>
          <a:prstGeom prst="rect">
            <a:avLst/>
          </a:prstGeom>
          <a:noFill/>
          <a:ln>
            <a:noFill/>
          </a:ln>
        </p:spPr>
      </p:pic>
      <p:pic>
        <p:nvPicPr>
          <p:cNvPr descr="canaanites-ancient.jpg" id="149" name="Google Shape;149;p21"/>
          <p:cNvPicPr preferRelativeResize="0"/>
          <p:nvPr/>
        </p:nvPicPr>
        <p:blipFill rotWithShape="1">
          <a:blip r:embed="rId5">
            <a:alphaModFix/>
          </a:blip>
          <a:srcRect b="0" l="0" r="0" t="0"/>
          <a:stretch/>
        </p:blipFill>
        <p:spPr>
          <a:xfrm>
            <a:off x="4707854" y="3810000"/>
            <a:ext cx="4436146" cy="2743200"/>
          </a:xfrm>
          <a:prstGeom prst="rect">
            <a:avLst/>
          </a:prstGeom>
          <a:noFill/>
          <a:ln>
            <a:noFill/>
          </a:ln>
        </p:spPr>
      </p:pic>
      <p:sp>
        <p:nvSpPr>
          <p:cNvPr id="150" name="Google Shape;150;p21"/>
          <p:cNvSpPr txBox="1"/>
          <p:nvPr/>
        </p:nvSpPr>
        <p:spPr>
          <a:xfrm>
            <a:off x="304800" y="533400"/>
            <a:ext cx="8305800"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i="1" lang="en-US" sz="2800">
                <a:solidFill>
                  <a:srgbClr val="632423"/>
                </a:solidFill>
                <a:latin typeface="Arial"/>
                <a:ea typeface="Arial"/>
                <a:cs typeface="Arial"/>
                <a:sym typeface="Arial"/>
              </a:rPr>
              <a:t>Num 33:55-56</a:t>
            </a:r>
            <a:endParaRPr/>
          </a:p>
          <a:p>
            <a:pPr indent="0" lvl="0" marL="0" marR="0" rtl="0" algn="l">
              <a:spcBef>
                <a:spcPts val="0"/>
              </a:spcBef>
              <a:spcAft>
                <a:spcPts val="0"/>
              </a:spcAft>
              <a:buNone/>
            </a:pPr>
            <a:r>
              <a:rPr i="1" lang="en-US" sz="2800">
                <a:solidFill>
                  <a:srgbClr val="632423"/>
                </a:solidFill>
                <a:latin typeface="Arial"/>
                <a:ea typeface="Arial"/>
                <a:cs typeface="Arial"/>
                <a:sym typeface="Arial"/>
              </a:rPr>
              <a:t>them whom you let remain shall be as barbs in your eyes and thorns in your sides </a:t>
            </a:r>
            <a:endParaRPr i="1" sz="2800">
              <a:solidFill>
                <a:srgbClr val="632423"/>
              </a:solidFill>
              <a:latin typeface="Arial"/>
              <a:ea typeface="Arial"/>
              <a:cs typeface="Arial"/>
              <a:sym typeface="Arial"/>
            </a:endParaRPr>
          </a:p>
        </p:txBody>
      </p:sp>
      <p:sp>
        <p:nvSpPr>
          <p:cNvPr id="151" name="Google Shape;151;p21"/>
          <p:cNvSpPr txBox="1"/>
          <p:nvPr/>
        </p:nvSpPr>
        <p:spPr>
          <a:xfrm>
            <a:off x="152400" y="533400"/>
            <a:ext cx="8991600" cy="1384995"/>
          </a:xfrm>
          <a:prstGeom prst="rect">
            <a:avLst/>
          </a:prstGeom>
          <a:noFill/>
          <a:ln>
            <a:noFill/>
          </a:ln>
        </p:spPr>
        <p:txBody>
          <a:bodyPr anchorCtr="0" anchor="t" bIns="45700" lIns="91425" spcFirstLastPara="1" rIns="91425" wrap="square" tIns="45700">
            <a:noAutofit/>
          </a:bodyPr>
          <a:lstStyle/>
          <a:p>
            <a:pPr indent="0" lvl="0" marL="0" marR="0" rtl="0" algn="l">
              <a:spcBef>
                <a:spcPts val="0"/>
              </a:spcBef>
              <a:spcAft>
                <a:spcPts val="0"/>
              </a:spcAft>
              <a:buNone/>
            </a:pPr>
            <a:r>
              <a:rPr b="1" lang="en-US" sz="2800">
                <a:solidFill>
                  <a:srgbClr val="632423"/>
                </a:solidFill>
                <a:latin typeface="Arial"/>
                <a:ea typeface="Arial"/>
                <a:cs typeface="Arial"/>
                <a:sym typeface="Arial"/>
              </a:rPr>
              <a:t>Joshua 1:9 </a:t>
            </a:r>
            <a:r>
              <a:rPr i="1" lang="en-US" sz="2800">
                <a:solidFill>
                  <a:srgbClr val="632423"/>
                </a:solidFill>
                <a:latin typeface="Arial"/>
                <a:ea typeface="Arial"/>
                <a:cs typeface="Arial"/>
                <a:sym typeface="Arial"/>
              </a:rPr>
              <a:t>Be strong and courageous. Do not be frightened, and do not be dismayed, for the LORD your God is with you wherever you go.</a:t>
            </a:r>
            <a:endParaRPr sz="2800">
              <a:solidFill>
                <a:srgbClr val="632423"/>
              </a:solidFill>
              <a:latin typeface="Arial"/>
              <a:ea typeface="Arial"/>
              <a:cs typeface="Arial"/>
              <a:sym typeface="Arial"/>
            </a:endParaRPr>
          </a:p>
        </p:txBody>
      </p:sp>
      <p:pic>
        <p:nvPicPr>
          <p:cNvPr descr="Trumpets-J7.20transparent.jpg" id="152" name="Google Shape;152;p21"/>
          <p:cNvPicPr preferRelativeResize="0"/>
          <p:nvPr/>
        </p:nvPicPr>
        <p:blipFill rotWithShape="1">
          <a:blip r:embed="rId6">
            <a:alphaModFix/>
          </a:blip>
          <a:srcRect b="0" l="0" r="0" t="0"/>
          <a:stretch/>
        </p:blipFill>
        <p:spPr>
          <a:xfrm>
            <a:off x="2362200" y="1981200"/>
            <a:ext cx="4255478" cy="5029200"/>
          </a:xfrm>
          <a:prstGeom prst="rect">
            <a:avLst/>
          </a:prstGeom>
          <a:noFill/>
          <a:ln>
            <a:noFill/>
          </a:ln>
        </p:spPr>
      </p:pic>
    </p:spTree>
  </p:cSld>
  <p:clrMapOvr>
    <a:masterClrMapping/>
  </p:clrMapOvr>
  <p:transition spd="med">
    <p:fade/>
  </p:transition>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0000"/>
                                  </p:stCondLst>
                                  <p:childTnLst>
                                    <p:set>
                                      <p:cBhvr>
                                        <p:cTn dur="1" fill="hold">
                                          <p:stCondLst>
                                            <p:cond delay="0"/>
                                          </p:stCondLst>
                                        </p:cTn>
                                        <p:tgtEl>
                                          <p:spTgt spid="150"/>
                                        </p:tgtEl>
                                        <p:attrNameLst>
                                          <p:attrName>style.visibility</p:attrName>
                                        </p:attrNameLst>
                                      </p:cBhvr>
                                      <p:to>
                                        <p:strVal val="visible"/>
                                      </p:to>
                                    </p:set>
                                    <p:animEffect filter="fade" transition="in">
                                      <p:cBhvr>
                                        <p:cTn dur="2000"/>
                                        <p:tgtEl>
                                          <p:spTgt spid="150"/>
                                        </p:tgtEl>
                                      </p:cBhvr>
                                    </p:animEffect>
                                  </p:childTnLst>
                                </p:cTn>
                              </p:par>
                            </p:childTnLst>
                          </p:cTn>
                        </p:par>
                        <p:par>
                          <p:cTn fill="hold">
                            <p:stCondLst>
                              <p:cond delay="2000"/>
                            </p:stCondLst>
                            <p:childTnLst>
                              <p:par>
                                <p:cTn fill="hold" nodeType="afterEffect" presetClass="entr" presetID="10" presetSubtype="0">
                                  <p:stCondLst>
                                    <p:cond delay="4000"/>
                                  </p:stCondLst>
                                  <p:childTnLst>
                                    <p:set>
                                      <p:cBhvr>
                                        <p:cTn dur="1" fill="hold">
                                          <p:stCondLst>
                                            <p:cond delay="0"/>
                                          </p:stCondLst>
                                        </p:cTn>
                                        <p:tgtEl>
                                          <p:spTgt spid="148"/>
                                        </p:tgtEl>
                                        <p:attrNameLst>
                                          <p:attrName>style.visibility</p:attrName>
                                        </p:attrNameLst>
                                      </p:cBhvr>
                                      <p:to>
                                        <p:strVal val="visible"/>
                                      </p:to>
                                    </p:set>
                                    <p:animEffect filter="fade" transition="in">
                                      <p:cBhvr>
                                        <p:cTn dur="3000"/>
                                        <p:tgtEl>
                                          <p:spTgt spid="148"/>
                                        </p:tgtEl>
                                      </p:cBhvr>
                                    </p:animEffect>
                                  </p:childTnLst>
                                </p:cTn>
                              </p:par>
                            </p:childTnLst>
                          </p:cTn>
                        </p:par>
                        <p:par>
                          <p:cTn fill="hold">
                            <p:stCondLst>
                              <p:cond delay="5000"/>
                            </p:stCondLst>
                            <p:childTnLst>
                              <p:par>
                                <p:cTn fill="hold" nodeType="afterEffect" presetClass="entr" presetID="10" presetSubtype="0">
                                  <p:stCondLst>
                                    <p:cond delay="3000"/>
                                  </p:stCondLst>
                                  <p:childTnLst>
                                    <p:set>
                                      <p:cBhvr>
                                        <p:cTn dur="1" fill="hold">
                                          <p:stCondLst>
                                            <p:cond delay="0"/>
                                          </p:stCondLst>
                                        </p:cTn>
                                        <p:tgtEl>
                                          <p:spTgt spid="149"/>
                                        </p:tgtEl>
                                        <p:attrNameLst>
                                          <p:attrName>style.visibility</p:attrName>
                                        </p:attrNameLst>
                                      </p:cBhvr>
                                      <p:to>
                                        <p:strVal val="visible"/>
                                      </p:to>
                                    </p:set>
                                    <p:animEffect filter="fade" transition="in">
                                      <p:cBhvr>
                                        <p:cTn dur="3000"/>
                                        <p:tgtEl>
                                          <p:spTgt spid="149"/>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xit" presetID="10" presetSubtype="0">
                                  <p:stCondLst>
                                    <p:cond delay="0"/>
                                  </p:stCondLst>
                                  <p:childTnLst>
                                    <p:animEffect filter="fade" transition="out">
                                      <p:cBhvr>
                                        <p:cTn dur="2000"/>
                                        <p:tgtEl>
                                          <p:spTgt spid="150"/>
                                        </p:tgtEl>
                                      </p:cBhvr>
                                    </p:animEffect>
                                    <p:set>
                                      <p:cBhvr>
                                        <p:cTn dur="1" fill="hold">
                                          <p:stCondLst>
                                            <p:cond delay="2000"/>
                                          </p:stCondLst>
                                        </p:cTn>
                                        <p:tgtEl>
                                          <p:spTgt spid="150"/>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1"/>
                                        </p:tgtEl>
                                        <p:attrNameLst>
                                          <p:attrName>style.visibility</p:attrName>
                                        </p:attrNameLst>
                                      </p:cBhvr>
                                      <p:to>
                                        <p:strVal val="visible"/>
                                      </p:to>
                                    </p:set>
                                    <p:animEffect filter="fade" transition="in">
                                      <p:cBhvr>
                                        <p:cTn dur="2000"/>
                                        <p:tgtEl>
                                          <p:spTgt spid="151"/>
                                        </p:tgtEl>
                                      </p:cBhvr>
                                    </p:animEffect>
                                  </p:childTnLst>
                                </p:cTn>
                              </p:par>
                              <p:par>
                                <p:cTn fill="hold" nodeType="withEffect" presetClass="exit" presetID="10" presetSubtype="0">
                                  <p:stCondLst>
                                    <p:cond delay="0"/>
                                  </p:stCondLst>
                                  <p:childTnLst>
                                    <p:animEffect filter="fade" transition="out">
                                      <p:cBhvr>
                                        <p:cTn dur="2000"/>
                                        <p:tgtEl>
                                          <p:spTgt spid="148"/>
                                        </p:tgtEl>
                                      </p:cBhvr>
                                    </p:animEffect>
                                    <p:set>
                                      <p:cBhvr>
                                        <p:cTn dur="1" fill="hold">
                                          <p:stCondLst>
                                            <p:cond delay="2000"/>
                                          </p:stCondLst>
                                        </p:cTn>
                                        <p:tgtEl>
                                          <p:spTgt spid="148"/>
                                        </p:tgtEl>
                                        <p:attrNameLst>
                                          <p:attrName>style.visibility</p:attrName>
                                        </p:attrNameLst>
                                      </p:cBhvr>
                                      <p:to>
                                        <p:strVal val="hidden"/>
                                      </p:to>
                                    </p:set>
                                  </p:childTnLst>
                                </p:cTn>
                              </p:par>
                              <p:par>
                                <p:cTn fill="hold" nodeType="withEffect" presetClass="exit" presetID="10" presetSubtype="0">
                                  <p:stCondLst>
                                    <p:cond delay="0"/>
                                  </p:stCondLst>
                                  <p:childTnLst>
                                    <p:animEffect filter="fade" transition="out">
                                      <p:cBhvr>
                                        <p:cTn dur="2000"/>
                                        <p:tgtEl>
                                          <p:spTgt spid="149"/>
                                        </p:tgtEl>
                                      </p:cBhvr>
                                    </p:animEffect>
                                    <p:set>
                                      <p:cBhvr>
                                        <p:cTn dur="1" fill="hold">
                                          <p:stCondLst>
                                            <p:cond delay="2000"/>
                                          </p:stCondLst>
                                        </p:cTn>
                                        <p:tgtEl>
                                          <p:spTgt spid="149"/>
                                        </p:tgtEl>
                                        <p:attrNameLst>
                                          <p:attrName>style.visibility</p:attrName>
                                        </p:attrNameLst>
                                      </p:cBhvr>
                                      <p:to>
                                        <p:strVal val="hidden"/>
                                      </p:to>
                                    </p:set>
                                  </p:childTnLst>
                                </p:cTn>
                              </p:par>
                              <p:par>
                                <p:cTn fill="hold" nodeType="with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2000"/>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